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70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27499-FDD1-499E-A859-5FC12B55BD88}" v="30" dt="2018-09-28T16:56:32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ld Scott" userId="0042af5a-1147-4756-898d-2d78b77663c1" providerId="ADAL" clId="{62927499-FDD1-499E-A859-5FC12B55BD88}"/>
    <pc:docChg chg="undo custSel mod addSld delSld modSld">
      <pc:chgData name="Donald Scott" userId="0042af5a-1147-4756-898d-2d78b77663c1" providerId="ADAL" clId="{62927499-FDD1-499E-A859-5FC12B55BD88}" dt="2018-09-28T16:56:54.115" v="932" actId="5793"/>
      <pc:docMkLst>
        <pc:docMk/>
      </pc:docMkLst>
      <pc:sldChg chg="addSp modSp mod setBg setClrOvrMap">
        <pc:chgData name="Donald Scott" userId="0042af5a-1147-4756-898d-2d78b77663c1" providerId="ADAL" clId="{62927499-FDD1-499E-A859-5FC12B55BD88}" dt="2018-09-28T01:25:08.594" v="0" actId="26606"/>
        <pc:sldMkLst>
          <pc:docMk/>
          <pc:sldMk cId="1378897911" sldId="256"/>
        </pc:sldMkLst>
        <pc:spChg chg="mod">
          <ac:chgData name="Donald Scott" userId="0042af5a-1147-4756-898d-2d78b77663c1" providerId="ADAL" clId="{62927499-FDD1-499E-A859-5FC12B55BD88}" dt="2018-09-28T01:25:08.594" v="0" actId="26606"/>
          <ac:spMkLst>
            <pc:docMk/>
            <pc:sldMk cId="1378897911" sldId="256"/>
            <ac:spMk id="2" creationId="{1AAC8B94-B88B-47EE-AE9B-25F7D7B403A9}"/>
          </ac:spMkLst>
        </pc:spChg>
        <pc:spChg chg="mod">
          <ac:chgData name="Donald Scott" userId="0042af5a-1147-4756-898d-2d78b77663c1" providerId="ADAL" clId="{62927499-FDD1-499E-A859-5FC12B55BD88}" dt="2018-09-28T01:25:08.594" v="0" actId="26606"/>
          <ac:spMkLst>
            <pc:docMk/>
            <pc:sldMk cId="1378897911" sldId="256"/>
            <ac:spMk id="3" creationId="{877EB8EF-B4E0-462D-AFF2-FC5B4605BA88}"/>
          </ac:spMkLst>
        </pc:spChg>
        <pc:spChg chg="add">
          <ac:chgData name="Donald Scott" userId="0042af5a-1147-4756-898d-2d78b77663c1" providerId="ADAL" clId="{62927499-FDD1-499E-A859-5FC12B55BD88}" dt="2018-09-28T01:25:08.594" v="0" actId="26606"/>
          <ac:spMkLst>
            <pc:docMk/>
            <pc:sldMk cId="1378897911" sldId="256"/>
            <ac:spMk id="8" creationId="{7E134C76-7FB4-4BB7-9322-DD8A4B179ACD}"/>
          </ac:spMkLst>
        </pc:spChg>
        <pc:spChg chg="add">
          <ac:chgData name="Donald Scott" userId="0042af5a-1147-4756-898d-2d78b77663c1" providerId="ADAL" clId="{62927499-FDD1-499E-A859-5FC12B55BD88}" dt="2018-09-28T01:25:08.594" v="0" actId="26606"/>
          <ac:spMkLst>
            <pc:docMk/>
            <pc:sldMk cId="1378897911" sldId="256"/>
            <ac:spMk id="10" creationId="{C0C57804-4F33-4D85-AA3E-DA0F214BBD91}"/>
          </ac:spMkLst>
        </pc:spChg>
      </pc:sldChg>
      <pc:sldChg chg="addSp delSp modSp mod setBg">
        <pc:chgData name="Donald Scott" userId="0042af5a-1147-4756-898d-2d78b77663c1" providerId="ADAL" clId="{62927499-FDD1-499E-A859-5FC12B55BD88}" dt="2018-09-28T02:34:54.148" v="597" actId="27636"/>
        <pc:sldMkLst>
          <pc:docMk/>
          <pc:sldMk cId="3002239261" sldId="257"/>
        </pc:sldMkLst>
        <pc:spChg chg="mod">
          <ac:chgData name="Donald Scott" userId="0042af5a-1147-4756-898d-2d78b77663c1" providerId="ADAL" clId="{62927499-FDD1-499E-A859-5FC12B55BD88}" dt="2018-09-28T02:03:47.940" v="450" actId="26606"/>
          <ac:spMkLst>
            <pc:docMk/>
            <pc:sldMk cId="3002239261" sldId="257"/>
            <ac:spMk id="2" creationId="{DC3F7B25-253F-444B-8975-B7974A9609B6}"/>
          </ac:spMkLst>
        </pc:spChg>
        <pc:spChg chg="mod ord">
          <ac:chgData name="Donald Scott" userId="0042af5a-1147-4756-898d-2d78b77663c1" providerId="ADAL" clId="{62927499-FDD1-499E-A859-5FC12B55BD88}" dt="2018-09-28T02:34:54.148" v="597" actId="27636"/>
          <ac:spMkLst>
            <pc:docMk/>
            <pc:sldMk cId="3002239261" sldId="257"/>
            <ac:spMk id="3" creationId="{98C5AEA3-FABC-45D2-93D3-13A9553ABCCE}"/>
          </ac:spMkLst>
        </pc:spChg>
        <pc:spChg chg="add del">
          <ac:chgData name="Donald Scott" userId="0042af5a-1147-4756-898d-2d78b77663c1" providerId="ADAL" clId="{62927499-FDD1-499E-A859-5FC12B55BD88}" dt="2018-09-28T02:03:47.940" v="450" actId="26606"/>
          <ac:spMkLst>
            <pc:docMk/>
            <pc:sldMk cId="3002239261" sldId="257"/>
            <ac:spMk id="8" creationId="{290FE681-1E05-478A-89DC-5F7AB37CFD77}"/>
          </ac:spMkLst>
        </pc:spChg>
        <pc:picChg chg="add mod">
          <ac:chgData name="Donald Scott" userId="0042af5a-1147-4756-898d-2d78b77663c1" providerId="ADAL" clId="{62927499-FDD1-499E-A859-5FC12B55BD88}" dt="2018-09-28T02:03:58.043" v="453" actId="1076"/>
          <ac:picMkLst>
            <pc:docMk/>
            <pc:sldMk cId="3002239261" sldId="257"/>
            <ac:picMk id="6" creationId="{9F19E318-D681-44A7-A869-E1058CC8A79F}"/>
          </ac:picMkLst>
        </pc:picChg>
        <pc:cxnChg chg="add del">
          <ac:chgData name="Donald Scott" userId="0042af5a-1147-4756-898d-2d78b77663c1" providerId="ADAL" clId="{62927499-FDD1-499E-A859-5FC12B55BD88}" dt="2018-09-28T02:03:47.940" v="450" actId="26606"/>
          <ac:cxnSpMkLst>
            <pc:docMk/>
            <pc:sldMk cId="3002239261" sldId="257"/>
            <ac:cxnSpMk id="10" creationId="{2E2F21DC-5F0E-42CF-B89C-C1E25E175CB8}"/>
          </ac:cxnSpMkLst>
        </pc:cxnChg>
      </pc:sldChg>
      <pc:sldChg chg="addSp delSp modSp mod setBg">
        <pc:chgData name="Donald Scott" userId="0042af5a-1147-4756-898d-2d78b77663c1" providerId="ADAL" clId="{62927499-FDD1-499E-A859-5FC12B55BD88}" dt="2018-09-28T02:05:49.219" v="468" actId="207"/>
        <pc:sldMkLst>
          <pc:docMk/>
          <pc:sldMk cId="2533664054" sldId="259"/>
        </pc:sldMkLst>
        <pc:spChg chg="mod">
          <ac:chgData name="Donald Scott" userId="0042af5a-1147-4756-898d-2d78b77663c1" providerId="ADAL" clId="{62927499-FDD1-499E-A859-5FC12B55BD88}" dt="2018-09-28T02:05:05.950" v="465" actId="26606"/>
          <ac:spMkLst>
            <pc:docMk/>
            <pc:sldMk cId="2533664054" sldId="259"/>
            <ac:spMk id="2" creationId="{BF4E3C9A-3925-4E39-87A6-4F5B6BDCCCE6}"/>
          </ac:spMkLst>
        </pc:spChg>
        <pc:spChg chg="mod ord">
          <ac:chgData name="Donald Scott" userId="0042af5a-1147-4756-898d-2d78b77663c1" providerId="ADAL" clId="{62927499-FDD1-499E-A859-5FC12B55BD88}" dt="2018-09-28T02:05:49.219" v="468" actId="207"/>
          <ac:spMkLst>
            <pc:docMk/>
            <pc:sldMk cId="2533664054" sldId="259"/>
            <ac:spMk id="3" creationId="{7E4CAC36-2F3D-4E19-B92F-3307B50D30CE}"/>
          </ac:spMkLst>
        </pc:spChg>
        <pc:spChg chg="add">
          <ac:chgData name="Donald Scott" userId="0042af5a-1147-4756-898d-2d78b77663c1" providerId="ADAL" clId="{62927499-FDD1-499E-A859-5FC12B55BD88}" dt="2018-09-28T02:05:05.950" v="465" actId="26606"/>
          <ac:spMkLst>
            <pc:docMk/>
            <pc:sldMk cId="2533664054" sldId="259"/>
            <ac:spMk id="5" creationId="{290FE681-1E05-478A-89DC-5F7AB37CFD77}"/>
          </ac:spMkLst>
        </pc:spChg>
        <pc:spChg chg="add del">
          <ac:chgData name="Donald Scott" userId="0042af5a-1147-4756-898d-2d78b77663c1" providerId="ADAL" clId="{62927499-FDD1-499E-A859-5FC12B55BD88}" dt="2018-09-28T01:45:50.219" v="373" actId="26606"/>
          <ac:spMkLst>
            <pc:docMk/>
            <pc:sldMk cId="2533664054" sldId="259"/>
            <ac:spMk id="8" creationId="{7509B08A-C1EC-478C-86AF-60ADE06D9BBB}"/>
          </ac:spMkLst>
        </pc:spChg>
        <pc:spChg chg="add del">
          <ac:chgData name="Donald Scott" userId="0042af5a-1147-4756-898d-2d78b77663c1" providerId="ADAL" clId="{62927499-FDD1-499E-A859-5FC12B55BD88}" dt="2018-09-28T01:45:50.219" v="373" actId="26606"/>
          <ac:spMkLst>
            <pc:docMk/>
            <pc:sldMk cId="2533664054" sldId="259"/>
            <ac:spMk id="10" creationId="{221CC330-4259-4C32-BF8B-5FE13FFABB3A}"/>
          </ac:spMkLst>
        </pc:spChg>
        <pc:spChg chg="add del">
          <ac:chgData name="Donald Scott" userId="0042af5a-1147-4756-898d-2d78b77663c1" providerId="ADAL" clId="{62927499-FDD1-499E-A859-5FC12B55BD88}" dt="2018-09-28T01:45:50.207" v="372" actId="26606"/>
          <ac:spMkLst>
            <pc:docMk/>
            <pc:sldMk cId="2533664054" sldId="259"/>
            <ac:spMk id="15" creationId="{8F4E830A-06F9-4EAA-9E65-110CF2421798}"/>
          </ac:spMkLst>
        </pc:spChg>
        <pc:picChg chg="add del mod ord">
          <ac:chgData name="Donald Scott" userId="0042af5a-1147-4756-898d-2d78b77663c1" providerId="ADAL" clId="{62927499-FDD1-499E-A859-5FC12B55BD88}" dt="2018-09-28T02:03:24.549" v="446"/>
          <ac:picMkLst>
            <pc:docMk/>
            <pc:sldMk cId="2533664054" sldId="259"/>
            <ac:picMk id="4" creationId="{749DC3A3-4854-4BA6-8E6F-5763C70E9ABF}"/>
          </ac:picMkLst>
        </pc:picChg>
        <pc:cxnChg chg="add">
          <ac:chgData name="Donald Scott" userId="0042af5a-1147-4756-898d-2d78b77663c1" providerId="ADAL" clId="{62927499-FDD1-499E-A859-5FC12B55BD88}" dt="2018-09-28T02:05:05.950" v="465" actId="26606"/>
          <ac:cxnSpMkLst>
            <pc:docMk/>
            <pc:sldMk cId="2533664054" sldId="259"/>
            <ac:cxnSpMk id="6" creationId="{2E2F21DC-5F0E-42CF-B89C-C1E25E175CB8}"/>
          </ac:cxnSpMkLst>
        </pc:cxnChg>
      </pc:sldChg>
      <pc:sldChg chg="addSp delSp modSp del mod setBg setClrOvrMap">
        <pc:chgData name="Donald Scott" userId="0042af5a-1147-4756-898d-2d78b77663c1" providerId="ADAL" clId="{62927499-FDD1-499E-A859-5FC12B55BD88}" dt="2018-09-28T02:02:04.723" v="445" actId="2696"/>
        <pc:sldMkLst>
          <pc:docMk/>
          <pc:sldMk cId="419842790" sldId="260"/>
        </pc:sldMkLst>
        <pc:spChg chg="mod">
          <ac:chgData name="Donald Scott" userId="0042af5a-1147-4756-898d-2d78b77663c1" providerId="ADAL" clId="{62927499-FDD1-499E-A859-5FC12B55BD88}" dt="2018-09-28T01:25:19.723" v="1" actId="26606"/>
          <ac:spMkLst>
            <pc:docMk/>
            <pc:sldMk cId="419842790" sldId="260"/>
            <ac:spMk id="2" creationId="{AEB87807-3728-47C1-ACFA-73870D7702B0}"/>
          </ac:spMkLst>
        </pc:spChg>
        <pc:spChg chg="del">
          <ac:chgData name="Donald Scott" userId="0042af5a-1147-4756-898d-2d78b77663c1" providerId="ADAL" clId="{62927499-FDD1-499E-A859-5FC12B55BD88}" dt="2018-09-28T01:25:19.723" v="1" actId="26606"/>
          <ac:spMkLst>
            <pc:docMk/>
            <pc:sldMk cId="419842790" sldId="260"/>
            <ac:spMk id="18" creationId="{7E134C76-7FB4-4BB7-9322-DD8A4B179ACD}"/>
          </ac:spMkLst>
        </pc:spChg>
        <pc:spChg chg="del">
          <ac:chgData name="Donald Scott" userId="0042af5a-1147-4756-898d-2d78b77663c1" providerId="ADAL" clId="{62927499-FDD1-499E-A859-5FC12B55BD88}" dt="2018-09-28T01:25:19.723" v="1" actId="26606"/>
          <ac:spMkLst>
            <pc:docMk/>
            <pc:sldMk cId="419842790" sldId="260"/>
            <ac:spMk id="20" creationId="{C0C57804-4F33-4D85-AA3E-DA0F214BBD91}"/>
          </ac:spMkLst>
        </pc:spChg>
        <pc:spChg chg="add">
          <ac:chgData name="Donald Scott" userId="0042af5a-1147-4756-898d-2d78b77663c1" providerId="ADAL" clId="{62927499-FDD1-499E-A859-5FC12B55BD88}" dt="2018-09-28T01:25:19.723" v="1" actId="26606"/>
          <ac:spMkLst>
            <pc:docMk/>
            <pc:sldMk cId="419842790" sldId="260"/>
            <ac:spMk id="37" creationId="{637214A4-997B-4C95-951E-08E1B51B5AF9}"/>
          </ac:spMkLst>
        </pc:spChg>
        <pc:grpChg chg="add">
          <ac:chgData name="Donald Scott" userId="0042af5a-1147-4756-898d-2d78b77663c1" providerId="ADAL" clId="{62927499-FDD1-499E-A859-5FC12B55BD88}" dt="2018-09-28T01:25:19.723" v="1" actId="26606"/>
          <ac:grpSpMkLst>
            <pc:docMk/>
            <pc:sldMk cId="419842790" sldId="260"/>
            <ac:grpSpMk id="39" creationId="{307A8868-805D-4C18-8A8B-4817BA9FF9B5}"/>
          </ac:grpSpMkLst>
        </pc:grpChg>
        <pc:picChg chg="add mod">
          <ac:chgData name="Donald Scott" userId="0042af5a-1147-4756-898d-2d78b77663c1" providerId="ADAL" clId="{62927499-FDD1-499E-A859-5FC12B55BD88}" dt="2018-09-28T01:33:15.884" v="78" actId="1076"/>
          <ac:picMkLst>
            <pc:docMk/>
            <pc:sldMk cId="419842790" sldId="260"/>
            <ac:picMk id="24" creationId="{451A8A16-091C-4B9C-B600-E01616158BF2}"/>
          </ac:picMkLst>
        </pc:picChg>
        <pc:cxnChg chg="del">
          <ac:chgData name="Donald Scott" userId="0042af5a-1147-4756-898d-2d78b77663c1" providerId="ADAL" clId="{62927499-FDD1-499E-A859-5FC12B55BD88}" dt="2018-09-28T01:25:19.723" v="1" actId="26606"/>
          <ac:cxnSpMkLst>
            <pc:docMk/>
            <pc:sldMk cId="419842790" sldId="260"/>
            <ac:cxnSpMk id="8" creationId="{FEB90296-CFE0-401D-9CA3-32966EC4F01D}"/>
          </ac:cxnSpMkLst>
        </pc:cxnChg>
        <pc:cxnChg chg="del">
          <ac:chgData name="Donald Scott" userId="0042af5a-1147-4756-898d-2d78b77663c1" providerId="ADAL" clId="{62927499-FDD1-499E-A859-5FC12B55BD88}" dt="2018-09-28T01:25:19.723" v="1" actId="26606"/>
          <ac:cxnSpMkLst>
            <pc:docMk/>
            <pc:sldMk cId="419842790" sldId="260"/>
            <ac:cxnSpMk id="10" creationId="{08C9B4EE-7611-4ED9-B356-7BDD377C39B0}"/>
          </ac:cxnSpMkLst>
        </pc:cxnChg>
        <pc:cxnChg chg="del">
          <ac:chgData name="Donald Scott" userId="0042af5a-1147-4756-898d-2d78b77663c1" providerId="ADAL" clId="{62927499-FDD1-499E-A859-5FC12B55BD88}" dt="2018-09-28T01:25:19.723" v="1" actId="26606"/>
          <ac:cxnSpMkLst>
            <pc:docMk/>
            <pc:sldMk cId="419842790" sldId="260"/>
            <ac:cxnSpMk id="12" creationId="{4A4F266A-F2F7-47CD-8BBC-E3777E982FD2}"/>
          </ac:cxnSpMkLst>
        </pc:cxnChg>
        <pc:cxnChg chg="del">
          <ac:chgData name="Donald Scott" userId="0042af5a-1147-4756-898d-2d78b77663c1" providerId="ADAL" clId="{62927499-FDD1-499E-A859-5FC12B55BD88}" dt="2018-09-28T01:25:19.723" v="1" actId="26606"/>
          <ac:cxnSpMkLst>
            <pc:docMk/>
            <pc:sldMk cId="419842790" sldId="260"/>
            <ac:cxnSpMk id="14" creationId="{20D69C80-8919-4A32-B897-F2A21F940574}"/>
          </ac:cxnSpMkLst>
        </pc:cxnChg>
        <pc:cxnChg chg="del">
          <ac:chgData name="Donald Scott" userId="0042af5a-1147-4756-898d-2d78b77663c1" providerId="ADAL" clId="{62927499-FDD1-499E-A859-5FC12B55BD88}" dt="2018-09-28T01:25:19.723" v="1" actId="26606"/>
          <ac:cxnSpMkLst>
            <pc:docMk/>
            <pc:sldMk cId="419842790" sldId="260"/>
            <ac:cxnSpMk id="16" creationId="{F427B072-CC5B-481B-9719-8CD4C54444BE}"/>
          </ac:cxnSpMkLst>
        </pc:cxnChg>
        <pc:cxnChg chg="add">
          <ac:chgData name="Donald Scott" userId="0042af5a-1147-4756-898d-2d78b77663c1" providerId="ADAL" clId="{62927499-FDD1-499E-A859-5FC12B55BD88}" dt="2018-09-28T01:25:19.723" v="1" actId="26606"/>
          <ac:cxnSpMkLst>
            <pc:docMk/>
            <pc:sldMk cId="419842790" sldId="260"/>
            <ac:cxnSpMk id="27" creationId="{0512F9CB-A1A0-4043-A103-F6A4B94B695A}"/>
          </ac:cxnSpMkLst>
        </pc:cxnChg>
        <pc:cxnChg chg="add">
          <ac:chgData name="Donald Scott" userId="0042af5a-1147-4756-898d-2d78b77663c1" providerId="ADAL" clId="{62927499-FDD1-499E-A859-5FC12B55BD88}" dt="2018-09-28T01:25:19.723" v="1" actId="26606"/>
          <ac:cxnSpMkLst>
            <pc:docMk/>
            <pc:sldMk cId="419842790" sldId="260"/>
            <ac:cxnSpMk id="29" creationId="{ADBE6588-EE16-4389-857C-86A156D49E5D}"/>
          </ac:cxnSpMkLst>
        </pc:cxnChg>
        <pc:cxnChg chg="add">
          <ac:chgData name="Donald Scott" userId="0042af5a-1147-4756-898d-2d78b77663c1" providerId="ADAL" clId="{62927499-FDD1-499E-A859-5FC12B55BD88}" dt="2018-09-28T01:25:19.723" v="1" actId="26606"/>
          <ac:cxnSpMkLst>
            <pc:docMk/>
            <pc:sldMk cId="419842790" sldId="260"/>
            <ac:cxnSpMk id="31" creationId="{17FD48D2-B0A7-413D-B947-AA55AC1296D5}"/>
          </ac:cxnSpMkLst>
        </pc:cxnChg>
        <pc:cxnChg chg="add">
          <ac:chgData name="Donald Scott" userId="0042af5a-1147-4756-898d-2d78b77663c1" providerId="ADAL" clId="{62927499-FDD1-499E-A859-5FC12B55BD88}" dt="2018-09-28T01:25:19.723" v="1" actId="26606"/>
          <ac:cxnSpMkLst>
            <pc:docMk/>
            <pc:sldMk cId="419842790" sldId="260"/>
            <ac:cxnSpMk id="33" creationId="{2BE668D0-D906-4EEE-B32F-8C028624B837}"/>
          </ac:cxnSpMkLst>
        </pc:cxnChg>
        <pc:cxnChg chg="add">
          <ac:chgData name="Donald Scott" userId="0042af5a-1147-4756-898d-2d78b77663c1" providerId="ADAL" clId="{62927499-FDD1-499E-A859-5FC12B55BD88}" dt="2018-09-28T01:25:19.723" v="1" actId="26606"/>
          <ac:cxnSpMkLst>
            <pc:docMk/>
            <pc:sldMk cId="419842790" sldId="260"/>
            <ac:cxnSpMk id="35" creationId="{D1DE67A3-B8F6-4CFD-A8E0-D15200F23152}"/>
          </ac:cxnSpMkLst>
        </pc:cxnChg>
      </pc:sldChg>
      <pc:sldChg chg="addSp modSp mod setBg">
        <pc:chgData name="Donald Scott" userId="0042af5a-1147-4756-898d-2d78b77663c1" providerId="ADAL" clId="{62927499-FDD1-499E-A859-5FC12B55BD88}" dt="2018-09-28T01:30:54.998" v="60" actId="20577"/>
        <pc:sldMkLst>
          <pc:docMk/>
          <pc:sldMk cId="1688582065" sldId="261"/>
        </pc:sldMkLst>
        <pc:spChg chg="mod">
          <ac:chgData name="Donald Scott" userId="0042af5a-1147-4756-898d-2d78b77663c1" providerId="ADAL" clId="{62927499-FDD1-499E-A859-5FC12B55BD88}" dt="2018-09-28T01:30:33.136" v="24" actId="26606"/>
          <ac:spMkLst>
            <pc:docMk/>
            <pc:sldMk cId="1688582065" sldId="261"/>
            <ac:spMk id="2" creationId="{FEA08CE4-30A5-4542-9DA1-1A15C9E74C51}"/>
          </ac:spMkLst>
        </pc:spChg>
        <pc:spChg chg="mod">
          <ac:chgData name="Donald Scott" userId="0042af5a-1147-4756-898d-2d78b77663c1" providerId="ADAL" clId="{62927499-FDD1-499E-A859-5FC12B55BD88}" dt="2018-09-28T01:30:54.998" v="60" actId="20577"/>
          <ac:spMkLst>
            <pc:docMk/>
            <pc:sldMk cId="1688582065" sldId="261"/>
            <ac:spMk id="3" creationId="{E6E879A9-8680-40A0-8BC0-39BDB69D8978}"/>
          </ac:spMkLst>
        </pc:spChg>
        <pc:spChg chg="add">
          <ac:chgData name="Donald Scott" userId="0042af5a-1147-4756-898d-2d78b77663c1" providerId="ADAL" clId="{62927499-FDD1-499E-A859-5FC12B55BD88}" dt="2018-09-28T01:30:33.136" v="24" actId="26606"/>
          <ac:spMkLst>
            <pc:docMk/>
            <pc:sldMk cId="1688582065" sldId="261"/>
            <ac:spMk id="8" creationId="{7509B08A-C1EC-478C-86AF-60ADE06D9BBB}"/>
          </ac:spMkLst>
        </pc:spChg>
        <pc:spChg chg="add">
          <ac:chgData name="Donald Scott" userId="0042af5a-1147-4756-898d-2d78b77663c1" providerId="ADAL" clId="{62927499-FDD1-499E-A859-5FC12B55BD88}" dt="2018-09-28T01:30:33.136" v="24" actId="26606"/>
          <ac:spMkLst>
            <pc:docMk/>
            <pc:sldMk cId="1688582065" sldId="261"/>
            <ac:spMk id="10" creationId="{221CC330-4259-4C32-BF8B-5FE13FFABB3A}"/>
          </ac:spMkLst>
        </pc:spChg>
      </pc:sldChg>
      <pc:sldChg chg="addSp delSp modSp mod setBg">
        <pc:chgData name="Donald Scott" userId="0042af5a-1147-4756-898d-2d78b77663c1" providerId="ADAL" clId="{62927499-FDD1-499E-A859-5FC12B55BD88}" dt="2018-09-28T01:33:06.677" v="77" actId="207"/>
        <pc:sldMkLst>
          <pc:docMk/>
          <pc:sldMk cId="1832409016" sldId="262"/>
        </pc:sldMkLst>
        <pc:spChg chg="mod">
          <ac:chgData name="Donald Scott" userId="0042af5a-1147-4756-898d-2d78b77663c1" providerId="ADAL" clId="{62927499-FDD1-499E-A859-5FC12B55BD88}" dt="2018-09-28T01:33:02.349" v="76" actId="26606"/>
          <ac:spMkLst>
            <pc:docMk/>
            <pc:sldMk cId="1832409016" sldId="262"/>
            <ac:spMk id="2" creationId="{51C96ED0-B63D-4B18-9782-676F38B1F348}"/>
          </ac:spMkLst>
        </pc:spChg>
        <pc:spChg chg="mod">
          <ac:chgData name="Donald Scott" userId="0042af5a-1147-4756-898d-2d78b77663c1" providerId="ADAL" clId="{62927499-FDD1-499E-A859-5FC12B55BD88}" dt="2018-09-28T01:33:06.677" v="77" actId="207"/>
          <ac:spMkLst>
            <pc:docMk/>
            <pc:sldMk cId="1832409016" sldId="262"/>
            <ac:spMk id="3" creationId="{F3D6CD6D-EDDF-47C4-B979-A8DB40EC4B82}"/>
          </ac:spMkLst>
        </pc:spChg>
        <pc:spChg chg="add del">
          <ac:chgData name="Donald Scott" userId="0042af5a-1147-4756-898d-2d78b77663c1" providerId="ADAL" clId="{62927499-FDD1-499E-A859-5FC12B55BD88}" dt="2018-09-28T01:32:53.751" v="74" actId="26606"/>
          <ac:spMkLst>
            <pc:docMk/>
            <pc:sldMk cId="1832409016" sldId="262"/>
            <ac:spMk id="8" creationId="{7509B08A-C1EC-478C-86AF-60ADE06D9BBB}"/>
          </ac:spMkLst>
        </pc:spChg>
        <pc:spChg chg="add del">
          <ac:chgData name="Donald Scott" userId="0042af5a-1147-4756-898d-2d78b77663c1" providerId="ADAL" clId="{62927499-FDD1-499E-A859-5FC12B55BD88}" dt="2018-09-28T01:32:53.751" v="74" actId="26606"/>
          <ac:spMkLst>
            <pc:docMk/>
            <pc:sldMk cId="1832409016" sldId="262"/>
            <ac:spMk id="10" creationId="{221CC330-4259-4C32-BF8B-5FE13FFABB3A}"/>
          </ac:spMkLst>
        </pc:spChg>
        <pc:spChg chg="add del">
          <ac:chgData name="Donald Scott" userId="0042af5a-1147-4756-898d-2d78b77663c1" providerId="ADAL" clId="{62927499-FDD1-499E-A859-5FC12B55BD88}" dt="2018-09-28T01:33:02.349" v="76" actId="26606"/>
          <ac:spMkLst>
            <pc:docMk/>
            <pc:sldMk cId="1832409016" sldId="262"/>
            <ac:spMk id="12" creationId="{290FE681-1E05-478A-89DC-5F7AB37CFD77}"/>
          </ac:spMkLst>
        </pc:spChg>
        <pc:cxnChg chg="add del">
          <ac:chgData name="Donald Scott" userId="0042af5a-1147-4756-898d-2d78b77663c1" providerId="ADAL" clId="{62927499-FDD1-499E-A859-5FC12B55BD88}" dt="2018-09-28T01:33:02.349" v="76" actId="26606"/>
          <ac:cxnSpMkLst>
            <pc:docMk/>
            <pc:sldMk cId="1832409016" sldId="262"/>
            <ac:cxnSpMk id="13" creationId="{2E2F21DC-5F0E-42CF-B89C-C1E25E175CB8}"/>
          </ac:cxnSpMkLst>
        </pc:cxnChg>
      </pc:sldChg>
      <pc:sldChg chg="addSp delSp modSp mod setBg setClrOvrMap">
        <pc:chgData name="Donald Scott" userId="0042af5a-1147-4756-898d-2d78b77663c1" providerId="ADAL" clId="{62927499-FDD1-499E-A859-5FC12B55BD88}" dt="2018-09-28T02:36:09.842" v="623" actId="20577"/>
        <pc:sldMkLst>
          <pc:docMk/>
          <pc:sldMk cId="1185363644" sldId="264"/>
        </pc:sldMkLst>
        <pc:spChg chg="mod ord">
          <ac:chgData name="Donald Scott" userId="0042af5a-1147-4756-898d-2d78b77663c1" providerId="ADAL" clId="{62927499-FDD1-499E-A859-5FC12B55BD88}" dt="2018-09-28T02:35:45.009" v="605" actId="26606"/>
          <ac:spMkLst>
            <pc:docMk/>
            <pc:sldMk cId="1185363644" sldId="264"/>
            <ac:spMk id="3" creationId="{95807842-3352-4347-B7CA-EDF85037F0C3}"/>
          </ac:spMkLst>
        </pc:spChg>
        <pc:spChg chg="add del mod">
          <ac:chgData name="Donald Scott" userId="0042af5a-1147-4756-898d-2d78b77663c1" providerId="ADAL" clId="{62927499-FDD1-499E-A859-5FC12B55BD88}" dt="2018-09-28T02:36:09.842" v="623" actId="20577"/>
          <ac:spMkLst>
            <pc:docMk/>
            <pc:sldMk cId="1185363644" sldId="264"/>
            <ac:spMk id="7" creationId="{E0BDEA88-2EB0-41C6-A96B-A4C32B0C4F6B}"/>
          </ac:spMkLst>
        </pc:spChg>
        <pc:spChg chg="add del">
          <ac:chgData name="Donald Scott" userId="0042af5a-1147-4756-898d-2d78b77663c1" providerId="ADAL" clId="{62927499-FDD1-499E-A859-5FC12B55BD88}" dt="2018-09-28T02:35:43.167" v="603" actId="26606"/>
          <ac:spMkLst>
            <pc:docMk/>
            <pc:sldMk cId="1185363644" sldId="264"/>
            <ac:spMk id="9" creationId="{124D9F5B-C72B-41EE-97C2-D3600B62717D}"/>
          </ac:spMkLst>
        </pc:spChg>
        <pc:spChg chg="add del">
          <ac:chgData name="Donald Scott" userId="0042af5a-1147-4756-898d-2d78b77663c1" providerId="ADAL" clId="{62927499-FDD1-499E-A859-5FC12B55BD88}" dt="2018-09-28T02:35:40.237" v="599" actId="26606"/>
          <ac:spMkLst>
            <pc:docMk/>
            <pc:sldMk cId="1185363644" sldId="264"/>
            <ac:spMk id="12" creationId="{E09CCB3F-DBCE-4964-9E34-8C5DE80EF4B5}"/>
          </ac:spMkLst>
        </pc:spChg>
        <pc:spChg chg="add del">
          <ac:chgData name="Donald Scott" userId="0042af5a-1147-4756-898d-2d78b77663c1" providerId="ADAL" clId="{62927499-FDD1-499E-A859-5FC12B55BD88}" dt="2018-09-28T02:35:40.237" v="599" actId="26606"/>
          <ac:spMkLst>
            <pc:docMk/>
            <pc:sldMk cId="1185363644" sldId="264"/>
            <ac:spMk id="14" creationId="{1DFF944F-74BA-483A-82C0-64E3AAF4AE98}"/>
          </ac:spMkLst>
        </pc:spChg>
        <pc:spChg chg="add del">
          <ac:chgData name="Donald Scott" userId="0042af5a-1147-4756-898d-2d78b77663c1" providerId="ADAL" clId="{62927499-FDD1-499E-A859-5FC12B55BD88}" dt="2018-09-28T02:35:45.009" v="605" actId="26606"/>
          <ac:spMkLst>
            <pc:docMk/>
            <pc:sldMk cId="1185363644" sldId="264"/>
            <ac:spMk id="22" creationId="{D6F819BF-BEC4-454B-82CF-C7F1926407F9}"/>
          </ac:spMkLst>
        </pc:spChg>
        <pc:spChg chg="add del">
          <ac:chgData name="Donald Scott" userId="0042af5a-1147-4756-898d-2d78b77663c1" providerId="ADAL" clId="{62927499-FDD1-499E-A859-5FC12B55BD88}" dt="2018-09-28T02:35:45.009" v="605" actId="26606"/>
          <ac:spMkLst>
            <pc:docMk/>
            <pc:sldMk cId="1185363644" sldId="264"/>
            <ac:spMk id="23" creationId="{79D5C3D0-88DD-405B-A549-4B5C3712E181}"/>
          </ac:spMkLst>
        </pc:spChg>
        <pc:grpChg chg="add del">
          <ac:chgData name="Donald Scott" userId="0042af5a-1147-4756-898d-2d78b77663c1" providerId="ADAL" clId="{62927499-FDD1-499E-A859-5FC12B55BD88}" dt="2018-09-28T02:35:43.167" v="603" actId="26606"/>
          <ac:grpSpMkLst>
            <pc:docMk/>
            <pc:sldMk cId="1185363644" sldId="264"/>
            <ac:grpSpMk id="10" creationId="{0180A64C-1862-4B1B-8953-FA96DEE4C44F}"/>
          </ac:grpSpMkLst>
        </pc:grpChg>
        <pc:grpChg chg="add del">
          <ac:chgData name="Donald Scott" userId="0042af5a-1147-4756-898d-2d78b77663c1" providerId="ADAL" clId="{62927499-FDD1-499E-A859-5FC12B55BD88}" dt="2018-09-28T02:35:40.237" v="599" actId="26606"/>
          <ac:grpSpMkLst>
            <pc:docMk/>
            <pc:sldMk cId="1185363644" sldId="264"/>
            <ac:grpSpMk id="16" creationId="{A9733A91-F958-4629-801A-3F6F1E09AD64}"/>
          </ac:grpSpMkLst>
        </pc:grpChg>
        <pc:grpChg chg="add del">
          <ac:chgData name="Donald Scott" userId="0042af5a-1147-4756-898d-2d78b77663c1" providerId="ADAL" clId="{62927499-FDD1-499E-A859-5FC12B55BD88}" dt="2018-09-28T02:35:45.009" v="605" actId="26606"/>
          <ac:grpSpMkLst>
            <pc:docMk/>
            <pc:sldMk cId="1185363644" sldId="264"/>
            <ac:grpSpMk id="24" creationId="{B29E1950-A366-48B7-8DAB-726C0DE58072}"/>
          </ac:grpSpMkLst>
        </pc:grpChg>
        <pc:picChg chg="mod">
          <ac:chgData name="Donald Scott" userId="0042af5a-1147-4756-898d-2d78b77663c1" providerId="ADAL" clId="{62927499-FDD1-499E-A859-5FC12B55BD88}" dt="2018-09-28T02:35:45.009" v="605" actId="26606"/>
          <ac:picMkLst>
            <pc:docMk/>
            <pc:sldMk cId="1185363644" sldId="264"/>
            <ac:picMk id="4" creationId="{392D7003-DB64-448D-8766-B9F69886C244}"/>
          </ac:picMkLst>
        </pc:picChg>
      </pc:sldChg>
      <pc:sldChg chg="addSp modSp mod setBg setClrOvrMap">
        <pc:chgData name="Donald Scott" userId="0042af5a-1147-4756-898d-2d78b77663c1" providerId="ADAL" clId="{62927499-FDD1-499E-A859-5FC12B55BD88}" dt="2018-09-28T01:28:45.632" v="6" actId="255"/>
        <pc:sldMkLst>
          <pc:docMk/>
          <pc:sldMk cId="3304932957" sldId="266"/>
        </pc:sldMkLst>
        <pc:spChg chg="mod ord">
          <ac:chgData name="Donald Scott" userId="0042af5a-1147-4756-898d-2d78b77663c1" providerId="ADAL" clId="{62927499-FDD1-499E-A859-5FC12B55BD88}" dt="2018-09-28T01:28:45.632" v="6" actId="255"/>
          <ac:spMkLst>
            <pc:docMk/>
            <pc:sldMk cId="3304932957" sldId="266"/>
            <ac:spMk id="3" creationId="{1AF34C5D-68F7-47A5-8A4A-48F72AF1C330}"/>
          </ac:spMkLst>
        </pc:spChg>
        <pc:spChg chg="add">
          <ac:chgData name="Donald Scott" userId="0042af5a-1147-4756-898d-2d78b77663c1" providerId="ADAL" clId="{62927499-FDD1-499E-A859-5FC12B55BD88}" dt="2018-09-28T01:28:29.247" v="4" actId="26606"/>
          <ac:spMkLst>
            <pc:docMk/>
            <pc:sldMk cId="3304932957" sldId="266"/>
            <ac:spMk id="9" creationId="{D6F819BF-BEC4-454B-82CF-C7F1926407F9}"/>
          </ac:spMkLst>
        </pc:spChg>
        <pc:spChg chg="add">
          <ac:chgData name="Donald Scott" userId="0042af5a-1147-4756-898d-2d78b77663c1" providerId="ADAL" clId="{62927499-FDD1-499E-A859-5FC12B55BD88}" dt="2018-09-28T01:28:29.247" v="4" actId="26606"/>
          <ac:spMkLst>
            <pc:docMk/>
            <pc:sldMk cId="3304932957" sldId="266"/>
            <ac:spMk id="11" creationId="{79D5C3D0-88DD-405B-A549-4B5C3712E181}"/>
          </ac:spMkLst>
        </pc:spChg>
        <pc:grpChg chg="add">
          <ac:chgData name="Donald Scott" userId="0042af5a-1147-4756-898d-2d78b77663c1" providerId="ADAL" clId="{62927499-FDD1-499E-A859-5FC12B55BD88}" dt="2018-09-28T01:28:29.247" v="4" actId="26606"/>
          <ac:grpSpMkLst>
            <pc:docMk/>
            <pc:sldMk cId="3304932957" sldId="266"/>
            <ac:grpSpMk id="13" creationId="{B29E1950-A366-48B7-8DAB-726C0DE58072}"/>
          </ac:grpSpMkLst>
        </pc:grpChg>
        <pc:picChg chg="mod">
          <ac:chgData name="Donald Scott" userId="0042af5a-1147-4756-898d-2d78b77663c1" providerId="ADAL" clId="{62927499-FDD1-499E-A859-5FC12B55BD88}" dt="2018-09-28T01:28:29.247" v="4" actId="26606"/>
          <ac:picMkLst>
            <pc:docMk/>
            <pc:sldMk cId="3304932957" sldId="266"/>
            <ac:picMk id="4" creationId="{0BAAD122-D54C-4B55-85F8-59DBE7AF9954}"/>
          </ac:picMkLst>
        </pc:picChg>
      </pc:sldChg>
      <pc:sldChg chg="addSp delSp modSp mod setBg setClrOvrMap">
        <pc:chgData name="Donald Scott" userId="0042af5a-1147-4756-898d-2d78b77663c1" providerId="ADAL" clId="{62927499-FDD1-499E-A859-5FC12B55BD88}" dt="2018-09-28T01:32:01.932" v="64" actId="14100"/>
        <pc:sldMkLst>
          <pc:docMk/>
          <pc:sldMk cId="2178328467" sldId="267"/>
        </pc:sldMkLst>
        <pc:spChg chg="mod ord">
          <ac:chgData name="Donald Scott" userId="0042af5a-1147-4756-898d-2d78b77663c1" providerId="ADAL" clId="{62927499-FDD1-499E-A859-5FC12B55BD88}" dt="2018-09-28T01:32:01.932" v="64" actId="14100"/>
          <ac:spMkLst>
            <pc:docMk/>
            <pc:sldMk cId="2178328467" sldId="267"/>
            <ac:spMk id="3" creationId="{E555987C-6C66-4826-A26D-596E783D6069}"/>
          </ac:spMkLst>
        </pc:spChg>
        <pc:spChg chg="add del">
          <ac:chgData name="Donald Scott" userId="0042af5a-1147-4756-898d-2d78b77663c1" providerId="ADAL" clId="{62927499-FDD1-499E-A859-5FC12B55BD88}" dt="2018-09-28T01:29:22.789" v="14" actId="26606"/>
          <ac:spMkLst>
            <pc:docMk/>
            <pc:sldMk cId="2178328467" sldId="267"/>
            <ac:spMk id="6" creationId="{D6F819BF-BEC4-454B-82CF-C7F1926407F9}"/>
          </ac:spMkLst>
        </pc:spChg>
        <pc:spChg chg="add del">
          <ac:chgData name="Donald Scott" userId="0042af5a-1147-4756-898d-2d78b77663c1" providerId="ADAL" clId="{62927499-FDD1-499E-A859-5FC12B55BD88}" dt="2018-09-28T01:29:22.789" v="14" actId="26606"/>
          <ac:spMkLst>
            <pc:docMk/>
            <pc:sldMk cId="2178328467" sldId="267"/>
            <ac:spMk id="7" creationId="{79D5C3D0-88DD-405B-A549-4B5C3712E181}"/>
          </ac:spMkLst>
        </pc:spChg>
        <pc:spChg chg="add del">
          <ac:chgData name="Donald Scott" userId="0042af5a-1147-4756-898d-2d78b77663c1" providerId="ADAL" clId="{62927499-FDD1-499E-A859-5FC12B55BD88}" dt="2018-09-28T01:29:14.270" v="8" actId="26606"/>
          <ac:spMkLst>
            <pc:docMk/>
            <pc:sldMk cId="2178328467" sldId="267"/>
            <ac:spMk id="9" creationId="{BADDD09E-8094-4188-9090-C1C7840FE719}"/>
          </ac:spMkLst>
        </pc:spChg>
        <pc:spChg chg="add del">
          <ac:chgData name="Donald Scott" userId="0042af5a-1147-4756-898d-2d78b77663c1" providerId="ADAL" clId="{62927499-FDD1-499E-A859-5FC12B55BD88}" dt="2018-09-28T01:30:08.865" v="22" actId="26606"/>
          <ac:spMkLst>
            <pc:docMk/>
            <pc:sldMk cId="2178328467" sldId="267"/>
            <ac:spMk id="10" creationId="{D6F819BF-BEC4-454B-82CF-C7F1926407F9}"/>
          </ac:spMkLst>
        </pc:spChg>
        <pc:spChg chg="add del">
          <ac:chgData name="Donald Scott" userId="0042af5a-1147-4756-898d-2d78b77663c1" providerId="ADAL" clId="{62927499-FDD1-499E-A859-5FC12B55BD88}" dt="2018-09-28T01:29:14.270" v="8" actId="26606"/>
          <ac:spMkLst>
            <pc:docMk/>
            <pc:sldMk cId="2178328467" sldId="267"/>
            <ac:spMk id="11" creationId="{C58F6CE0-025D-40A5-AEF1-00954E3F986B}"/>
          </ac:spMkLst>
        </pc:spChg>
        <pc:spChg chg="add del">
          <ac:chgData name="Donald Scott" userId="0042af5a-1147-4756-898d-2d78b77663c1" providerId="ADAL" clId="{62927499-FDD1-499E-A859-5FC12B55BD88}" dt="2018-09-28T01:30:08.865" v="22" actId="26606"/>
          <ac:spMkLst>
            <pc:docMk/>
            <pc:sldMk cId="2178328467" sldId="267"/>
            <ac:spMk id="12" creationId="{79D5C3D0-88DD-405B-A549-4B5C3712E181}"/>
          </ac:spMkLst>
        </pc:spChg>
        <pc:spChg chg="add del">
          <ac:chgData name="Donald Scott" userId="0042af5a-1147-4756-898d-2d78b77663c1" providerId="ADAL" clId="{62927499-FDD1-499E-A859-5FC12B55BD88}" dt="2018-09-28T01:29:15.584" v="10" actId="26606"/>
          <ac:spMkLst>
            <pc:docMk/>
            <pc:sldMk cId="2178328467" sldId="267"/>
            <ac:spMk id="20" creationId="{7E89D346-FD24-4FBA-A956-3200CC175980}"/>
          </ac:spMkLst>
        </pc:spChg>
        <pc:spChg chg="add del">
          <ac:chgData name="Donald Scott" userId="0042af5a-1147-4756-898d-2d78b77663c1" providerId="ADAL" clId="{62927499-FDD1-499E-A859-5FC12B55BD88}" dt="2018-09-28T01:29:15.584" v="10" actId="26606"/>
          <ac:spMkLst>
            <pc:docMk/>
            <pc:sldMk cId="2178328467" sldId="267"/>
            <ac:spMk id="21" creationId="{9F1E6C01-CE56-48FB-B0C1-482CC243DC72}"/>
          </ac:spMkLst>
        </pc:spChg>
        <pc:spChg chg="add del">
          <ac:chgData name="Donald Scott" userId="0042af5a-1147-4756-898d-2d78b77663c1" providerId="ADAL" clId="{62927499-FDD1-499E-A859-5FC12B55BD88}" dt="2018-09-28T01:29:29.518" v="16" actId="26606"/>
          <ac:spMkLst>
            <pc:docMk/>
            <pc:sldMk cId="2178328467" sldId="267"/>
            <ac:spMk id="23" creationId="{E09CCB3F-DBCE-4964-9E34-8C5DE80EF4B5}"/>
          </ac:spMkLst>
        </pc:spChg>
        <pc:spChg chg="add del">
          <ac:chgData name="Donald Scott" userId="0042af5a-1147-4756-898d-2d78b77663c1" providerId="ADAL" clId="{62927499-FDD1-499E-A859-5FC12B55BD88}" dt="2018-09-28T01:29:29.518" v="16" actId="26606"/>
          <ac:spMkLst>
            <pc:docMk/>
            <pc:sldMk cId="2178328467" sldId="267"/>
            <ac:spMk id="24" creationId="{1DFF944F-74BA-483A-82C0-64E3AAF4AE98}"/>
          </ac:spMkLst>
        </pc:spChg>
        <pc:spChg chg="add">
          <ac:chgData name="Donald Scott" userId="0042af5a-1147-4756-898d-2d78b77663c1" providerId="ADAL" clId="{62927499-FDD1-499E-A859-5FC12B55BD88}" dt="2018-09-28T01:30:08.883" v="23" actId="26606"/>
          <ac:spMkLst>
            <pc:docMk/>
            <pc:sldMk cId="2178328467" sldId="267"/>
            <ac:spMk id="26" creationId="{E09CCB3F-DBCE-4964-9E34-8C5DE80EF4B5}"/>
          </ac:spMkLst>
        </pc:spChg>
        <pc:spChg chg="add">
          <ac:chgData name="Donald Scott" userId="0042af5a-1147-4756-898d-2d78b77663c1" providerId="ADAL" clId="{62927499-FDD1-499E-A859-5FC12B55BD88}" dt="2018-09-28T01:30:08.883" v="23" actId="26606"/>
          <ac:spMkLst>
            <pc:docMk/>
            <pc:sldMk cId="2178328467" sldId="267"/>
            <ac:spMk id="27" creationId="{1DFF944F-74BA-483A-82C0-64E3AAF4AE98}"/>
          </ac:spMkLst>
        </pc:spChg>
        <pc:grpChg chg="add del">
          <ac:chgData name="Donald Scott" userId="0042af5a-1147-4756-898d-2d78b77663c1" providerId="ADAL" clId="{62927499-FDD1-499E-A859-5FC12B55BD88}" dt="2018-09-28T01:29:22.789" v="14" actId="26606"/>
          <ac:grpSpMkLst>
            <pc:docMk/>
            <pc:sldMk cId="2178328467" sldId="267"/>
            <ac:grpSpMk id="8" creationId="{B29E1950-A366-48B7-8DAB-726C0DE58072}"/>
          </ac:grpSpMkLst>
        </pc:grpChg>
        <pc:grpChg chg="add del">
          <ac:chgData name="Donald Scott" userId="0042af5a-1147-4756-898d-2d78b77663c1" providerId="ADAL" clId="{62927499-FDD1-499E-A859-5FC12B55BD88}" dt="2018-09-28T01:29:14.270" v="8" actId="26606"/>
          <ac:grpSpMkLst>
            <pc:docMk/>
            <pc:sldMk cId="2178328467" sldId="267"/>
            <ac:grpSpMk id="13" creationId="{D8025A22-9C86-4108-A289-BD5650A8EAEA}"/>
          </ac:grpSpMkLst>
        </pc:grpChg>
        <pc:grpChg chg="add del">
          <ac:chgData name="Donald Scott" userId="0042af5a-1147-4756-898d-2d78b77663c1" providerId="ADAL" clId="{62927499-FDD1-499E-A859-5FC12B55BD88}" dt="2018-09-28T01:30:08.865" v="22" actId="26606"/>
          <ac:grpSpMkLst>
            <pc:docMk/>
            <pc:sldMk cId="2178328467" sldId="267"/>
            <ac:grpSpMk id="19" creationId="{B29E1950-A366-48B7-8DAB-726C0DE58072}"/>
          </ac:grpSpMkLst>
        </pc:grpChg>
        <pc:grpChg chg="add del">
          <ac:chgData name="Donald Scott" userId="0042af5a-1147-4756-898d-2d78b77663c1" providerId="ADAL" clId="{62927499-FDD1-499E-A859-5FC12B55BD88}" dt="2018-09-28T01:29:15.584" v="10" actId="26606"/>
          <ac:grpSpMkLst>
            <pc:docMk/>
            <pc:sldMk cId="2178328467" sldId="267"/>
            <ac:grpSpMk id="22" creationId="{FA392D60-45E0-40B9-8C90-AAD5DEEB2AF4}"/>
          </ac:grpSpMkLst>
        </pc:grpChg>
        <pc:grpChg chg="add del">
          <ac:chgData name="Donald Scott" userId="0042af5a-1147-4756-898d-2d78b77663c1" providerId="ADAL" clId="{62927499-FDD1-499E-A859-5FC12B55BD88}" dt="2018-09-28T01:29:29.518" v="16" actId="26606"/>
          <ac:grpSpMkLst>
            <pc:docMk/>
            <pc:sldMk cId="2178328467" sldId="267"/>
            <ac:grpSpMk id="25" creationId="{A9733A91-F958-4629-801A-3F6F1E09AD64}"/>
          </ac:grpSpMkLst>
        </pc:grpChg>
        <pc:grpChg chg="add">
          <ac:chgData name="Donald Scott" userId="0042af5a-1147-4756-898d-2d78b77663c1" providerId="ADAL" clId="{62927499-FDD1-499E-A859-5FC12B55BD88}" dt="2018-09-28T01:30:08.883" v="23" actId="26606"/>
          <ac:grpSpMkLst>
            <pc:docMk/>
            <pc:sldMk cId="2178328467" sldId="267"/>
            <ac:grpSpMk id="28" creationId="{A9733A91-F958-4629-801A-3F6F1E09AD64}"/>
          </ac:grpSpMkLst>
        </pc:grpChg>
        <pc:picChg chg="mod">
          <ac:chgData name="Donald Scott" userId="0042af5a-1147-4756-898d-2d78b77663c1" providerId="ADAL" clId="{62927499-FDD1-499E-A859-5FC12B55BD88}" dt="2018-09-28T01:30:08.883" v="23" actId="26606"/>
          <ac:picMkLst>
            <pc:docMk/>
            <pc:sldMk cId="2178328467" sldId="267"/>
            <ac:picMk id="4" creationId="{8F728AEE-C1AA-4BDF-B7D6-11CCEE92F61D}"/>
          </ac:picMkLst>
        </pc:picChg>
      </pc:sldChg>
      <pc:sldChg chg="addSp delSp modSp mod setBg">
        <pc:chgData name="Donald Scott" userId="0042af5a-1147-4756-898d-2d78b77663c1" providerId="ADAL" clId="{62927499-FDD1-499E-A859-5FC12B55BD88}" dt="2018-09-28T01:49:13.471" v="444" actId="14100"/>
        <pc:sldMkLst>
          <pc:docMk/>
          <pc:sldMk cId="1260252203" sldId="268"/>
        </pc:sldMkLst>
        <pc:spChg chg="mod ord">
          <ac:chgData name="Donald Scott" userId="0042af5a-1147-4756-898d-2d78b77663c1" providerId="ADAL" clId="{62927499-FDD1-499E-A859-5FC12B55BD88}" dt="2018-09-28T01:49:08.290" v="442" actId="14100"/>
          <ac:spMkLst>
            <pc:docMk/>
            <pc:sldMk cId="1260252203" sldId="268"/>
            <ac:spMk id="3" creationId="{07769C60-0EBF-4BDB-940A-F4DE3CED3451}"/>
          </ac:spMkLst>
        </pc:spChg>
        <pc:spChg chg="add del">
          <ac:chgData name="Donald Scott" userId="0042af5a-1147-4756-898d-2d78b77663c1" providerId="ADAL" clId="{62927499-FDD1-499E-A859-5FC12B55BD88}" dt="2018-09-28T01:48:47.287" v="437" actId="26606"/>
          <ac:spMkLst>
            <pc:docMk/>
            <pc:sldMk cId="1260252203" sldId="268"/>
            <ac:spMk id="9" creationId="{8F4E830A-06F9-4EAA-9E65-110CF2421798}"/>
          </ac:spMkLst>
        </pc:spChg>
        <pc:picChg chg="mod">
          <ac:chgData name="Donald Scott" userId="0042af5a-1147-4756-898d-2d78b77663c1" providerId="ADAL" clId="{62927499-FDD1-499E-A859-5FC12B55BD88}" dt="2018-09-28T01:49:13.471" v="444" actId="14100"/>
          <ac:picMkLst>
            <pc:docMk/>
            <pc:sldMk cId="1260252203" sldId="268"/>
            <ac:picMk id="4" creationId="{1BA4DE48-AAD9-4C89-99A8-768B25324372}"/>
          </ac:picMkLst>
        </pc:picChg>
      </pc:sldChg>
      <pc:sldChg chg="addSp delSp modSp add mod setBg setClrOvrMap">
        <pc:chgData name="Donald Scott" userId="0042af5a-1147-4756-898d-2d78b77663c1" providerId="ADAL" clId="{62927499-FDD1-499E-A859-5FC12B55BD88}" dt="2018-09-28T01:41:44.549" v="317" actId="26606"/>
        <pc:sldMkLst>
          <pc:docMk/>
          <pc:sldMk cId="653169143" sldId="269"/>
        </pc:sldMkLst>
        <pc:spChg chg="mod">
          <ac:chgData name="Donald Scott" userId="0042af5a-1147-4756-898d-2d78b77663c1" providerId="ADAL" clId="{62927499-FDD1-499E-A859-5FC12B55BD88}" dt="2018-09-28T01:41:44.549" v="317" actId="26606"/>
          <ac:spMkLst>
            <pc:docMk/>
            <pc:sldMk cId="653169143" sldId="269"/>
            <ac:spMk id="2" creationId="{7F2AD7EC-A201-4549-A72F-7DEA793BA01F}"/>
          </ac:spMkLst>
        </pc:spChg>
        <pc:spChg chg="mod">
          <ac:chgData name="Donald Scott" userId="0042af5a-1147-4756-898d-2d78b77663c1" providerId="ADAL" clId="{62927499-FDD1-499E-A859-5FC12B55BD88}" dt="2018-09-28T01:41:44.549" v="317" actId="26606"/>
          <ac:spMkLst>
            <pc:docMk/>
            <pc:sldMk cId="653169143" sldId="269"/>
            <ac:spMk id="3" creationId="{1244A8E4-0735-4996-A928-64FBB42E8205}"/>
          </ac:spMkLst>
        </pc:spChg>
        <pc:spChg chg="add del">
          <ac:chgData name="Donald Scott" userId="0042af5a-1147-4756-898d-2d78b77663c1" providerId="ADAL" clId="{62927499-FDD1-499E-A859-5FC12B55BD88}" dt="2018-09-28T01:41:42.095" v="316" actId="26606"/>
          <ac:spMkLst>
            <pc:docMk/>
            <pc:sldMk cId="653169143" sldId="269"/>
            <ac:spMk id="5" creationId="{290FE681-1E05-478A-89DC-5F7AB37CFD77}"/>
          </ac:spMkLst>
        </pc:spChg>
        <pc:spChg chg="add del">
          <ac:chgData name="Donald Scott" userId="0042af5a-1147-4756-898d-2d78b77663c1" providerId="ADAL" clId="{62927499-FDD1-499E-A859-5FC12B55BD88}" dt="2018-09-28T01:41:31.255" v="314" actId="26606"/>
          <ac:spMkLst>
            <pc:docMk/>
            <pc:sldMk cId="653169143" sldId="269"/>
            <ac:spMk id="8" creationId="{AD2D45C7-2E37-44FD-AC77-116CD14B9ED9}"/>
          </ac:spMkLst>
        </pc:spChg>
        <pc:spChg chg="add">
          <ac:chgData name="Donald Scott" userId="0042af5a-1147-4756-898d-2d78b77663c1" providerId="ADAL" clId="{62927499-FDD1-499E-A859-5FC12B55BD88}" dt="2018-09-28T01:41:44.549" v="317" actId="26606"/>
          <ac:spMkLst>
            <pc:docMk/>
            <pc:sldMk cId="653169143" sldId="269"/>
            <ac:spMk id="9" creationId="{CADF2543-1B6F-4FBC-A7AF-53A0430E05AB}"/>
          </ac:spMkLst>
        </pc:spChg>
        <pc:spChg chg="add del">
          <ac:chgData name="Donald Scott" userId="0042af5a-1147-4756-898d-2d78b77663c1" providerId="ADAL" clId="{62927499-FDD1-499E-A859-5FC12B55BD88}" dt="2018-09-28T01:41:31.255" v="314" actId="26606"/>
          <ac:spMkLst>
            <pc:docMk/>
            <pc:sldMk cId="653169143" sldId="269"/>
            <ac:spMk id="10" creationId="{1FF88480-2CF1-4C54-8CE3-2CA9CD9FF896}"/>
          </ac:spMkLst>
        </pc:spChg>
        <pc:grpChg chg="add">
          <ac:chgData name="Donald Scott" userId="0042af5a-1147-4756-898d-2d78b77663c1" providerId="ADAL" clId="{62927499-FDD1-499E-A859-5FC12B55BD88}" dt="2018-09-28T01:41:44.549" v="317" actId="26606"/>
          <ac:grpSpMkLst>
            <pc:docMk/>
            <pc:sldMk cId="653169143" sldId="269"/>
            <ac:grpSpMk id="16" creationId="{A80A6E81-6B71-43DF-877B-E964A9A4CB68}"/>
          </ac:grpSpMkLst>
        </pc:grpChg>
        <pc:picChg chg="add del">
          <ac:chgData name="Donald Scott" userId="0042af5a-1147-4756-898d-2d78b77663c1" providerId="ADAL" clId="{62927499-FDD1-499E-A859-5FC12B55BD88}" dt="2018-09-28T01:41:22.921" v="312" actId="26606"/>
          <ac:picMkLst>
            <pc:docMk/>
            <pc:sldMk cId="653169143" sldId="269"/>
            <ac:picMk id="7" creationId="{E7FFA457-8650-447B-95BF-33ED90E370F0}"/>
          </ac:picMkLst>
        </pc:picChg>
        <pc:cxnChg chg="add del">
          <ac:chgData name="Donald Scott" userId="0042af5a-1147-4756-898d-2d78b77663c1" providerId="ADAL" clId="{62927499-FDD1-499E-A859-5FC12B55BD88}" dt="2018-09-28T01:41:42.095" v="316" actId="26606"/>
          <ac:cxnSpMkLst>
            <pc:docMk/>
            <pc:sldMk cId="653169143" sldId="269"/>
            <ac:cxnSpMk id="6" creationId="{2E2F21DC-5F0E-42CF-B89C-C1E25E175CB8}"/>
          </ac:cxnSpMkLst>
        </pc:cxnChg>
      </pc:sldChg>
      <pc:sldChg chg="addSp delSp modSp add mod setBg">
        <pc:chgData name="Donald Scott" userId="0042af5a-1147-4756-898d-2d78b77663c1" providerId="ADAL" clId="{62927499-FDD1-499E-A859-5FC12B55BD88}" dt="2018-09-28T16:56:54.115" v="932" actId="5793"/>
        <pc:sldMkLst>
          <pc:docMk/>
          <pc:sldMk cId="1211254935" sldId="270"/>
        </pc:sldMkLst>
        <pc:spChg chg="mod">
          <ac:chgData name="Donald Scott" userId="0042af5a-1147-4756-898d-2d78b77663c1" providerId="ADAL" clId="{62927499-FDD1-499E-A859-5FC12B55BD88}" dt="2018-09-28T16:53:55.137" v="839" actId="26606"/>
          <ac:spMkLst>
            <pc:docMk/>
            <pc:sldMk cId="1211254935" sldId="270"/>
            <ac:spMk id="2" creationId="{CFD1B2A2-3B38-4A9E-AB45-00FDC312DD88}"/>
          </ac:spMkLst>
        </pc:spChg>
        <pc:spChg chg="mod">
          <ac:chgData name="Donald Scott" userId="0042af5a-1147-4756-898d-2d78b77663c1" providerId="ADAL" clId="{62927499-FDD1-499E-A859-5FC12B55BD88}" dt="2018-09-28T16:56:54.115" v="932" actId="5793"/>
          <ac:spMkLst>
            <pc:docMk/>
            <pc:sldMk cId="1211254935" sldId="270"/>
            <ac:spMk id="3" creationId="{9691434F-A6AD-4C47-904C-8FC6C9D4D589}"/>
          </ac:spMkLst>
        </pc:spChg>
        <pc:spChg chg="add del mod">
          <ac:chgData name="Donald Scott" userId="0042af5a-1147-4756-898d-2d78b77663c1" providerId="ADAL" clId="{62927499-FDD1-499E-A859-5FC12B55BD88}" dt="2018-09-28T16:48:06.650" v="792"/>
          <ac:spMkLst>
            <pc:docMk/>
            <pc:sldMk cId="1211254935" sldId="270"/>
            <ac:spMk id="5" creationId="{EE85BDB4-D93B-473A-86BC-AADE96E32AF7}"/>
          </ac:spMkLst>
        </pc:spChg>
        <pc:graphicFrameChg chg="add del mod">
          <ac:chgData name="Donald Scott" userId="0042af5a-1147-4756-898d-2d78b77663c1" providerId="ADAL" clId="{62927499-FDD1-499E-A859-5FC12B55BD88}" dt="2018-09-28T16:48:06.650" v="792"/>
          <ac:graphicFrameMkLst>
            <pc:docMk/>
            <pc:sldMk cId="1211254935" sldId="270"/>
            <ac:graphicFrameMk id="4" creationId="{07EE9C24-22B7-4072-9751-CEAFF86864C6}"/>
          </ac:graphicFrameMkLst>
        </pc:graphicFrameChg>
        <pc:graphicFrameChg chg="add mod modGraphic">
          <ac:chgData name="Donald Scott" userId="0042af5a-1147-4756-898d-2d78b77663c1" providerId="ADAL" clId="{62927499-FDD1-499E-A859-5FC12B55BD88}" dt="2018-09-28T16:53:55.137" v="839" actId="26606"/>
          <ac:graphicFrameMkLst>
            <pc:docMk/>
            <pc:sldMk cId="1211254935" sldId="270"/>
            <ac:graphicFrameMk id="6" creationId="{B4ED8C1A-C7BF-4D83-89F5-5273C896592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93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4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2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015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86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429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78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46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4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1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9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1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5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4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9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D609C8-3F7A-4FEA-82C1-21181FAF79E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CDD98B-A7ED-4573-AA4C-D7A8E548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4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licensing/servicecenter/default.aspx" TargetMode="External"/><Relationship Id="rId2" Type="http://schemas.openxmlformats.org/officeDocument/2006/relationships/hyperlink" Target="https://www.microsoft.com/en-us/Licensing/product-licensing/product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wnload.microsoft.com/download/A/7/D/A7D04694-1B1E-4B18-918F-0EDCD43BA2E5/VLSC-Software-Assurance-Guide_en-US.pdf" TargetMode="External"/><Relationship Id="rId4" Type="http://schemas.openxmlformats.org/officeDocument/2006/relationships/hyperlink" Target="https://www.microsoft.com/en-us/learning/partners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learning/partners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licensing/servicecenter/default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C8B94-B88B-47EE-AE9B-25F7D7B40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Microsoft Training Vouchers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EB8EF-B4E0-462D-AFF2-FC5B4605B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648198"/>
            <a:ext cx="7005742" cy="114300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alpha val="80000"/>
                  </a:schemeClr>
                </a:solidFill>
              </a:rPr>
              <a:t>Donald Scott</a:t>
            </a:r>
          </a:p>
          <a:p>
            <a:r>
              <a:rPr lang="en-US">
                <a:solidFill>
                  <a:schemeClr val="tx1">
                    <a:alpha val="80000"/>
                  </a:schemeClr>
                </a:solidFill>
              </a:rPr>
              <a:t>Microsoft Technical Account manager</a:t>
            </a:r>
          </a:p>
        </p:txBody>
      </p:sp>
    </p:spTree>
    <p:extLst>
      <p:ext uri="{BB962C8B-B14F-4D97-AF65-F5344CB8AC3E}">
        <p14:creationId xmlns:p14="http://schemas.microsoft.com/office/powerpoint/2010/main" val="1378897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28AEE-C1AA-4BDF-B7D6-11CCEE92F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" r="11560"/>
          <a:stretch/>
        </p:blipFill>
        <p:spPr>
          <a:xfrm>
            <a:off x="77806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5987C-6C66-4826-A26D-596E783D6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4202090" cy="3070226"/>
          </a:xfrm>
        </p:spPr>
        <p:txBody>
          <a:bodyPr anchor="t">
            <a:normAutofit/>
          </a:bodyPr>
          <a:lstStyle/>
          <a:p>
            <a:r>
              <a:rPr lang="en-US" dirty="0"/>
              <a:t>Select Training Vouchers</a:t>
            </a:r>
          </a:p>
          <a:p>
            <a:pPr lvl="1"/>
            <a:r>
              <a:rPr lang="en-US" sz="2000" dirty="0"/>
              <a:t>All your benefits are visible on this page</a:t>
            </a:r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832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69C60-0EBF-4BDB-940A-F4DE3CED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12" y="115841"/>
            <a:ext cx="8923338" cy="36052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Select Create Voucher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they are not Active you will have to select Activate</a:t>
            </a:r>
          </a:p>
          <a:p>
            <a:pPr>
              <a:lnSpc>
                <a:spcPct val="90000"/>
              </a:lnSpc>
            </a:pPr>
            <a:r>
              <a:rPr lang="en-US" dirty="0"/>
              <a:t>Add Trainee information</a:t>
            </a:r>
          </a:p>
          <a:p>
            <a:pPr>
              <a:lnSpc>
                <a:spcPct val="90000"/>
              </a:lnSpc>
            </a:pPr>
            <a:r>
              <a:rPr lang="en-US" dirty="0"/>
              <a:t>Select number of days</a:t>
            </a:r>
          </a:p>
          <a:p>
            <a:pPr>
              <a:lnSpc>
                <a:spcPct val="90000"/>
              </a:lnSpc>
            </a:pPr>
            <a:r>
              <a:rPr lang="en-US" dirty="0"/>
              <a:t>Select Add Voucher</a:t>
            </a:r>
          </a:p>
          <a:p>
            <a:pPr>
              <a:lnSpc>
                <a:spcPct val="90000"/>
              </a:lnSpc>
            </a:pPr>
            <a:r>
              <a:rPr lang="en-US" dirty="0"/>
              <a:t>When all current request are created Select Submit Voucher List</a:t>
            </a:r>
          </a:p>
          <a:p>
            <a:pPr>
              <a:lnSpc>
                <a:spcPct val="90000"/>
              </a:lnSpc>
            </a:pPr>
            <a:r>
              <a:rPr lang="en-US" dirty="0"/>
              <a:t>Trainee should receive a email confirming the allocation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4DE48-AAD9-4C89-99A8-768B2532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2" y="3429000"/>
            <a:ext cx="11335922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5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08CE4-30A5-4542-9DA1-1A15C9E74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/>
              <a:t>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879A9-8680-40A0-8BC0-39BDB69D8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Breanne Antonius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Email: Breanne.Antonius@microsoft.com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Phone: (503)889-9202</a:t>
            </a:r>
          </a:p>
          <a:p>
            <a:r>
              <a:rPr lang="en-US" dirty="0">
                <a:solidFill>
                  <a:schemeClr val="tx1"/>
                </a:solidFill>
              </a:rPr>
              <a:t>Donald Scott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Email: Donscott@microsoft.com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Phone: (210)849-2196</a:t>
            </a:r>
          </a:p>
          <a:p>
            <a:r>
              <a:rPr lang="en-US" dirty="0">
                <a:solidFill>
                  <a:schemeClr val="tx1"/>
                </a:solidFill>
              </a:rPr>
              <a:t>Reseller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82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ED0-B63D-4B18-9782-676F38B1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/>
          <a:lstStyle/>
          <a:p>
            <a:r>
              <a:rPr lang="en-US"/>
              <a:t>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CD6D-EDDF-47C4-B979-A8DB40EC4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Product Terms</a:t>
            </a:r>
          </a:p>
          <a:p>
            <a:pPr lvl="1"/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https://www.microsoft.com/en-us/Licensing/product-licensing/products.aspx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Volume Licensing site</a:t>
            </a:r>
          </a:p>
          <a:p>
            <a:pPr lvl="1"/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https://www.microsoft.com/licensing/servicecenter/default.aspx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Training providers</a:t>
            </a:r>
          </a:p>
          <a:p>
            <a:pPr lvl="1"/>
            <a:r>
              <a:rPr lang="en-US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https://www.microsoft.com/en-us/learning/partners.aspx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VLSC Software Assurance Guide</a:t>
            </a:r>
          </a:p>
          <a:p>
            <a:pPr lvl="1"/>
            <a:r>
              <a:rPr lang="en-US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http://download.microsoft.com/download/A/7/D/A7D04694-1B1E-4B18-918F-0EDCD43BA2E5/VLSC-Software-Assurance-Guide_en-US.pdf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240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CADF2543-1B6F-4FBC-A7AF-53A0430E0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AD7EC-A201-4549-A72F-7DEA793B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>
            <a:normAutofit/>
          </a:bodyPr>
          <a:lstStyle/>
          <a:p>
            <a:r>
              <a:rPr lang="en-US"/>
              <a:t>Software Assurance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A8E4-0735-4996-A928-64FBB42E8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68511"/>
            <a:ext cx="8534400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Software Assurance benefits help you take full advantage of your investments in IT.</a:t>
            </a:r>
          </a:p>
          <a:p>
            <a:pPr lvl="1">
              <a:lnSpc>
                <a:spcPct val="90000"/>
              </a:lnSpc>
            </a:pPr>
            <a:r>
              <a:rPr lang="en-US" sz="1700" b="1">
                <a:solidFill>
                  <a:schemeClr val="tx1"/>
                </a:solidFill>
              </a:rPr>
              <a:t>Reduce</a:t>
            </a:r>
            <a:r>
              <a:rPr lang="en-US" sz="1700">
                <a:solidFill>
                  <a:schemeClr val="tx1"/>
                </a:solidFill>
              </a:rPr>
              <a:t> software and services costs with rights to new software releases and cost-efficient upgrades.</a:t>
            </a:r>
          </a:p>
          <a:p>
            <a:pPr lvl="1">
              <a:lnSpc>
                <a:spcPct val="90000"/>
              </a:lnSpc>
            </a:pPr>
            <a:r>
              <a:rPr lang="en-US" sz="1700" b="1">
                <a:solidFill>
                  <a:schemeClr val="tx1"/>
                </a:solidFill>
              </a:rPr>
              <a:t>Use</a:t>
            </a:r>
            <a:r>
              <a:rPr lang="en-US" sz="1700">
                <a:solidFill>
                  <a:schemeClr val="tx1"/>
                </a:solidFill>
              </a:rPr>
              <a:t> consulting services to plan new, on-premises and cloud-based deployments.</a:t>
            </a:r>
          </a:p>
          <a:p>
            <a:pPr lvl="1">
              <a:lnSpc>
                <a:spcPct val="90000"/>
              </a:lnSpc>
            </a:pPr>
            <a:r>
              <a:rPr lang="en-US" sz="1700" b="1">
                <a:solidFill>
                  <a:schemeClr val="tx1"/>
                </a:solidFill>
              </a:rPr>
              <a:t>Improve</a:t>
            </a:r>
            <a:r>
              <a:rPr lang="en-US" sz="1700">
                <a:solidFill>
                  <a:schemeClr val="tx1"/>
                </a:solidFill>
              </a:rPr>
              <a:t> operational efficiency through access to unique technologies and licensing rights.</a:t>
            </a:r>
          </a:p>
          <a:p>
            <a:pPr lvl="1">
              <a:lnSpc>
                <a:spcPct val="90000"/>
              </a:lnSpc>
            </a:pPr>
            <a:r>
              <a:rPr lang="en-US" sz="1700" b="1">
                <a:solidFill>
                  <a:schemeClr val="tx1"/>
                </a:solidFill>
              </a:rPr>
              <a:t>Increase</a:t>
            </a:r>
            <a:r>
              <a:rPr lang="en-US" sz="1700">
                <a:solidFill>
                  <a:schemeClr val="tx1"/>
                </a:solidFill>
              </a:rPr>
              <a:t> overall user productivity with instructor-led technical training and online end-user training.</a:t>
            </a:r>
          </a:p>
          <a:p>
            <a:pPr lvl="1">
              <a:lnSpc>
                <a:spcPct val="90000"/>
              </a:lnSpc>
            </a:pPr>
            <a:r>
              <a:rPr lang="en-US" sz="1700" b="1">
                <a:solidFill>
                  <a:schemeClr val="tx1"/>
                </a:solidFill>
              </a:rPr>
              <a:t>Maintain</a:t>
            </a:r>
            <a:r>
              <a:rPr lang="en-US" sz="1700">
                <a:solidFill>
                  <a:schemeClr val="tx1"/>
                </a:solidFill>
              </a:rPr>
              <a:t> an available and responsive IT infrastructure with around-the-clock support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80A6E81-6B71-43DF-877B-E964A9A4C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35C3AD-357F-4004-A3F3-2D4EAF34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7B6032-0A70-4F26-A9A3-B4D60DF11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E192CE3-3DD1-448F-93BE-42983DA0D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D3DA09-5C72-4562-BEDE-1937DF87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6ACA7CA-2A20-49D7-9053-E076463D7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316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7B25-253F-444B-8975-B7974A96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What are Microsoft Training Vouchers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19E318-D681-44A7-A869-E1058CC8A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39" y="1166121"/>
            <a:ext cx="6199672" cy="226287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5AEA3-FABC-45D2-93D3-13A9553AB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911" y="600296"/>
            <a:ext cx="5635196" cy="413680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Training Vouchers are apart of Software Assurance Benefits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Credits on EA that can be used for training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Measured in Days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Work with training provider to determine required number of days.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Over 1000 providers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https://www.microsoft.com/en-us/learning/partners.aspx</a:t>
            </a:r>
            <a:endParaRPr lang="en-US" sz="2200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223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B2A2-3B38-4A9E-AB45-00FDC312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Benefits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1434F-A6AD-4C47-904C-8FC6C9D4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654" y="733647"/>
            <a:ext cx="5084458" cy="4434254"/>
          </a:xfrm>
        </p:spPr>
        <p:txBody>
          <a:bodyPr>
            <a:normAutofit/>
          </a:bodyPr>
          <a:lstStyle/>
          <a:p>
            <a:r>
              <a:rPr lang="en-US" dirty="0"/>
              <a:t>Software Assurance Membership (“SAM”) </a:t>
            </a:r>
          </a:p>
          <a:p>
            <a:r>
              <a:rPr lang="en-US" dirty="0"/>
              <a:t>Based on spend for SA in Application and System pools</a:t>
            </a:r>
          </a:p>
          <a:p>
            <a:r>
              <a:rPr lang="en-US" dirty="0"/>
              <a:t>Entitlements are calculated on a points-based system </a:t>
            </a:r>
          </a:p>
          <a:p>
            <a:r>
              <a:rPr lang="en-US" dirty="0"/>
              <a:t>Details located in your licensing terms.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https://www.microsoft.com/en-us/Licensing/product-licensing/products.aspx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ED8C1A-C7BF-4D83-89F5-5273C8965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57254"/>
              </p:ext>
            </p:extLst>
          </p:nvPr>
        </p:nvGraphicFramePr>
        <p:xfrm>
          <a:off x="791239" y="1124736"/>
          <a:ext cx="5304760" cy="2793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8449">
                  <a:extLst>
                    <a:ext uri="{9D8B030D-6E8A-4147-A177-3AD203B41FA5}">
                      <a16:colId xmlns:a16="http://schemas.microsoft.com/office/drawing/2014/main" val="2333349265"/>
                    </a:ext>
                  </a:extLst>
                </a:gridCol>
                <a:gridCol w="1986359">
                  <a:extLst>
                    <a:ext uri="{9D8B030D-6E8A-4147-A177-3AD203B41FA5}">
                      <a16:colId xmlns:a16="http://schemas.microsoft.com/office/drawing/2014/main" val="3239310932"/>
                    </a:ext>
                  </a:extLst>
                </a:gridCol>
                <a:gridCol w="1929952">
                  <a:extLst>
                    <a:ext uri="{9D8B030D-6E8A-4147-A177-3AD203B41FA5}">
                      <a16:colId xmlns:a16="http://schemas.microsoft.com/office/drawing/2014/main" val="4274480523"/>
                    </a:ext>
                  </a:extLst>
                </a:gridCol>
              </a:tblGrid>
              <a:tr h="3190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Program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Office System Application Pool products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Systems Pool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extLst>
                  <a:ext uri="{0D108BD9-81ED-4DB2-BD59-A6C34878D82A}">
                    <a16:rowId xmlns:a16="http://schemas.microsoft.com/office/drawing/2014/main" val="293074942"/>
                  </a:ext>
                </a:extLst>
              </a:tr>
              <a:tr h="3190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Open Value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2 days per 50 licenses (maximum 20 days)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1 day per 50 licenses (maximum 10 days)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extLst>
                  <a:ext uri="{0D108BD9-81ED-4DB2-BD59-A6C34878D82A}">
                    <a16:rowId xmlns:a16="http://schemas.microsoft.com/office/drawing/2014/main" val="98281288"/>
                  </a:ext>
                </a:extLst>
              </a:tr>
              <a:tr h="183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SAM  1-249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2 days per 50 licenses or points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1 day per 50 licenses or points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extLst>
                  <a:ext uri="{0D108BD9-81ED-4DB2-BD59-A6C34878D82A}">
                    <a16:rowId xmlns:a16="http://schemas.microsoft.com/office/drawing/2014/main" val="725387700"/>
                  </a:ext>
                </a:extLst>
              </a:tr>
              <a:tr h="3190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SAM  250-2,399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20 days per eligible enrollment or Purchasing Account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10 days per eligible enrollment or Purchasing Account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extLst>
                  <a:ext uri="{0D108BD9-81ED-4DB2-BD59-A6C34878D82A}">
                    <a16:rowId xmlns:a16="http://schemas.microsoft.com/office/drawing/2014/main" val="643434213"/>
                  </a:ext>
                </a:extLst>
              </a:tr>
              <a:tr h="183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SAM  2,400-5,999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30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15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extLst>
                  <a:ext uri="{0D108BD9-81ED-4DB2-BD59-A6C34878D82A}">
                    <a16:rowId xmlns:a16="http://schemas.microsoft.com/office/drawing/2014/main" val="2423944564"/>
                  </a:ext>
                </a:extLst>
              </a:tr>
              <a:tr h="183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SAM  6,000-14,999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50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25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extLst>
                  <a:ext uri="{0D108BD9-81ED-4DB2-BD59-A6C34878D82A}">
                    <a16:rowId xmlns:a16="http://schemas.microsoft.com/office/drawing/2014/main" val="3669893211"/>
                  </a:ext>
                </a:extLst>
              </a:tr>
              <a:tr h="183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SAM  15,000 – 29,999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110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55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extLst>
                  <a:ext uri="{0D108BD9-81ED-4DB2-BD59-A6C34878D82A}">
                    <a16:rowId xmlns:a16="http://schemas.microsoft.com/office/drawing/2014/main" val="2432287584"/>
                  </a:ext>
                </a:extLst>
              </a:tr>
              <a:tr h="183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SAM  30,000 – 49,999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160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80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extLst>
                  <a:ext uri="{0D108BD9-81ED-4DB2-BD59-A6C34878D82A}">
                    <a16:rowId xmlns:a16="http://schemas.microsoft.com/office/drawing/2014/main" val="205933243"/>
                  </a:ext>
                </a:extLst>
              </a:tr>
              <a:tr h="183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SAM  50,000 – 99,999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250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125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extLst>
                  <a:ext uri="{0D108BD9-81ED-4DB2-BD59-A6C34878D82A}">
                    <a16:rowId xmlns:a16="http://schemas.microsoft.com/office/drawing/2014/main" val="3259923956"/>
                  </a:ext>
                </a:extLst>
              </a:tr>
              <a:tr h="183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SAM  100,000 – 199,999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400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200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extLst>
                  <a:ext uri="{0D108BD9-81ED-4DB2-BD59-A6C34878D82A}">
                    <a16:rowId xmlns:a16="http://schemas.microsoft.com/office/drawing/2014/main" val="2109457716"/>
                  </a:ext>
                </a:extLst>
              </a:tr>
              <a:tr h="183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SAM  200,000 – 399,999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600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300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extLst>
                  <a:ext uri="{0D108BD9-81ED-4DB2-BD59-A6C34878D82A}">
                    <a16:rowId xmlns:a16="http://schemas.microsoft.com/office/drawing/2014/main" val="3364281369"/>
                  </a:ext>
                </a:extLst>
              </a:tr>
              <a:tr h="183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SAM  400,000 – 599,999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800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400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extLst>
                  <a:ext uri="{0D108BD9-81ED-4DB2-BD59-A6C34878D82A}">
                    <a16:rowId xmlns:a16="http://schemas.microsoft.com/office/drawing/2014/main" val="952943390"/>
                  </a:ext>
                </a:extLst>
              </a:tr>
              <a:tr h="183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SAM  600,000 +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1400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900">
                          <a:effectLst/>
                        </a:rPr>
                        <a:t>700 days*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716" marR="32716" marT="7897" marB="7897"/>
                </a:tc>
                <a:extLst>
                  <a:ext uri="{0D108BD9-81ED-4DB2-BD59-A6C34878D82A}">
                    <a16:rowId xmlns:a16="http://schemas.microsoft.com/office/drawing/2014/main" val="3387607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25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E3C9A-3925-4E39-87A6-4F5B6BDC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/>
              <a:t>How to Use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CAC36-2F3D-4E19-B92F-3307B50D3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Listed on Volume Licensing site under active EA</a:t>
            </a:r>
          </a:p>
          <a:p>
            <a:pPr lvl="1"/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https://www.microsoft.com/licensing/servicecenter/default.aspx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Access is granted per organizations Software Assurance Manager</a:t>
            </a:r>
          </a:p>
          <a:p>
            <a:r>
              <a:rPr lang="en-US" dirty="0">
                <a:solidFill>
                  <a:schemeClr val="tx1"/>
                </a:solidFill>
              </a:rPr>
              <a:t>Before expiration of EA.  Use within 180 days of allocation</a:t>
            </a:r>
          </a:p>
          <a:p>
            <a:r>
              <a:rPr lang="en-US" dirty="0">
                <a:solidFill>
                  <a:schemeClr val="tx1"/>
                </a:solidFill>
              </a:rPr>
              <a:t>Can be converted to planning services days at a 3 -1 ratio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6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4D02E9-52FA-4B41-BD77-67941C69D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18" y="204643"/>
            <a:ext cx="9738531" cy="6451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CBA38-A353-4B58-AB8D-36FD3F5D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50" y="730250"/>
            <a:ext cx="4337050" cy="35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6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07842-3352-4347-B7CA-EDF85037F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D7003-DB64-448D-8766-B9F69886C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310477"/>
            <a:ext cx="10985006" cy="4365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BDEA88-2EB0-41C6-A96B-A4C32B0C4F6B}"/>
              </a:ext>
            </a:extLst>
          </p:cNvPr>
          <p:cNvSpPr txBox="1"/>
          <p:nvPr/>
        </p:nvSpPr>
        <p:spPr>
          <a:xfrm>
            <a:off x="165100" y="5008651"/>
            <a:ext cx="874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Identify your Active contract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Expired contracts you have permissions to will be visible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If you don’t see a contract it is because you do not have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6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07092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BC8F1-FD91-4D2B-BB25-55CA33AE3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4" y="1525926"/>
            <a:ext cx="3092568" cy="9675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B95B1-3EDF-4F9D-AF59-70ACE1099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378" y="685800"/>
            <a:ext cx="6952234" cy="3615267"/>
          </a:xfrm>
        </p:spPr>
        <p:txBody>
          <a:bodyPr>
            <a:normAutofit/>
          </a:bodyPr>
          <a:lstStyle/>
          <a:p>
            <a:r>
              <a:rPr lang="en-US" dirty="0"/>
              <a:t>Select Software Assurance</a:t>
            </a:r>
          </a:p>
          <a:p>
            <a:pPr lvl="1"/>
            <a:endParaRPr lang="en-US" dirty="0"/>
          </a:p>
          <a:p>
            <a:r>
              <a:rPr lang="en-US" dirty="0"/>
              <a:t>Select Training Vouchers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9B33E2E-707B-42A0-A4AA-7CDC228EC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54" y="2963333"/>
            <a:ext cx="3902594" cy="3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F819BF-BEC4-454B-82CF-C7F19264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79D5C3D0-88DD-405B-A549-4B5C3712E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12" y="641648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AD122-D54C-4B55-85F8-59DBE7AF9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17" y="1134640"/>
            <a:ext cx="5641063" cy="4259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34C5D-68F7-47A5-8A4A-48F72AF1C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2922591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0F496F"/>
                </a:solidFill>
              </a:rPr>
              <a:t>Select the appropriate ID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9E1950-A366-48B7-8DAB-726C0DE58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24123CD-2156-4134-A3FB-C82036B5F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2DAEA8-4DC7-4972-8972-06976C61D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33B16A3-1C35-4E6B-88DA-2A2550F94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6381D1-240B-4A28-88D3-6ACC575DC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8CFC7B-B818-47F0-AE87-6B34B07D1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4932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599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 Light</vt:lpstr>
      <vt:lpstr>Century Gothic</vt:lpstr>
      <vt:lpstr>Wingdings</vt:lpstr>
      <vt:lpstr>Wingdings 3</vt:lpstr>
      <vt:lpstr>Slice</vt:lpstr>
      <vt:lpstr>Microsoft Training Vouchers</vt:lpstr>
      <vt:lpstr>Software Assurance</vt:lpstr>
      <vt:lpstr>What are Microsoft Training Vouchers</vt:lpstr>
      <vt:lpstr>Benefits determination</vt:lpstr>
      <vt:lpstr>How to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Training Vouchers</dc:title>
  <dc:creator>Donald Scott</dc:creator>
  <cp:lastModifiedBy>Donald Scott</cp:lastModifiedBy>
  <cp:revision>1</cp:revision>
  <dcterms:created xsi:type="dcterms:W3CDTF">2018-09-28T16:53:54Z</dcterms:created>
  <dcterms:modified xsi:type="dcterms:W3CDTF">2018-09-28T16:57:00Z</dcterms:modified>
</cp:coreProperties>
</file>