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4F03-27E2-46A0-930F-52A208E8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742" y="1203242"/>
            <a:ext cx="3734941" cy="1956736"/>
          </a:xfrm>
        </p:spPr>
        <p:txBody>
          <a:bodyPr>
            <a:normAutofit/>
          </a:bodyPr>
          <a:lstStyle/>
          <a:p>
            <a:r>
              <a:rPr lang="en-US" sz="4100" dirty="0"/>
              <a:t>Proposed IT Classification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5B052-D932-404C-BA30-8FBE09A52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741" y="3698023"/>
            <a:ext cx="3734942" cy="2052720"/>
          </a:xfrm>
        </p:spPr>
        <p:txBody>
          <a:bodyPr>
            <a:noAutofit/>
          </a:bodyPr>
          <a:lstStyle/>
          <a:p>
            <a:r>
              <a:rPr lang="en-US" sz="2400" b="1" dirty="0"/>
              <a:t>State Human Resources Occupational benchmarking updates and their impact to IT Roles.</a:t>
            </a:r>
          </a:p>
        </p:txBody>
      </p:sp>
      <p:sp>
        <p:nvSpPr>
          <p:cNvPr id="24" name="Round Diagonal Corner Rectangle 6">
            <a:extLst>
              <a:ext uri="{FF2B5EF4-FFF2-40B4-BE49-F238E27FC236}">
                <a16:creationId xmlns:a16="http://schemas.microsoft.com/office/drawing/2014/main" id="{01958E0A-0BC1-424F-9B41-D614FC13A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B29C6-1A0B-42A9-B121-E0EE4ADF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3" r="11742" b="1"/>
          <a:stretch/>
        </p:blipFill>
        <p:spPr>
          <a:xfrm>
            <a:off x="6421396" y="1136606"/>
            <a:ext cx="4635583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6BC3-91FC-4BAF-95E1-98D23141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783" y="235743"/>
            <a:ext cx="6506863" cy="4482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 Market Crash of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C051-4DB5-4644-87E2-3BC159A9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633" y="1755559"/>
            <a:ext cx="2654423" cy="3346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Market salary volatility </a:t>
            </a:r>
            <a:r>
              <a:rPr lang="en-US" u="sng" dirty="0"/>
              <a:t>forces</a:t>
            </a:r>
            <a:r>
              <a:rPr lang="en-US" dirty="0"/>
              <a:t> significant classification changes In SITSD to retain key contributors…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3E244-8835-43A4-92BF-3CEF2146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50" y="771707"/>
            <a:ext cx="7722349" cy="5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B106-84AE-44E7-A2B3-7C72261C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31" y="636588"/>
            <a:ext cx="4459286" cy="14785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Current State of Occupational Titles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F31A48-8E79-490A-96BF-FCC47373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86" y="2899384"/>
            <a:ext cx="4459287" cy="3322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A Landscape of gaps and redundancies when applied to core IT functions!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5A8BF2F-7052-4C97-8267-87ED03484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48" y="210619"/>
            <a:ext cx="5535614" cy="643676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3109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5EF1-D204-46A6-9ECD-8D471652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856" y="1119560"/>
            <a:ext cx="3359074" cy="4191476"/>
          </a:xfrm>
        </p:spPr>
        <p:txBody>
          <a:bodyPr>
            <a:normAutofit/>
          </a:bodyPr>
          <a:lstStyle/>
          <a:p>
            <a:r>
              <a:rPr lang="en-US" dirty="0"/>
              <a:t>Proposed “Parent” Benchmarks applied to Functional Areas OF 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D29027-E3C8-4E32-825E-C9CCA1F0E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835" y="284541"/>
            <a:ext cx="6924817" cy="62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8A73-3F91-453B-AE2D-B8FA413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823" y="122871"/>
            <a:ext cx="6752163" cy="53133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“Developer” Benchmark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9FF6FF-B5F2-44D3-82FB-98750720A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575" y="764088"/>
            <a:ext cx="10685948" cy="56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7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FBC-7D9F-4600-85F2-B314A3BA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State HR Disclaimer…..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6244-AEDD-4B3C-AC88-1356F377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QUESTIONS???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5082A-46E3-4B74-A777-026C946C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46" y="3178674"/>
            <a:ext cx="6566908" cy="23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9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Proposed IT Classification Changes</vt:lpstr>
      <vt:lpstr>Engineer Market Crash of 2012</vt:lpstr>
      <vt:lpstr>Current State of Occupational Titles</vt:lpstr>
      <vt:lpstr>Proposed “Parent” Benchmarks applied to Functional Areas OF IT</vt:lpstr>
      <vt:lpstr>Example “Developer” Benchmark</vt:lpstr>
      <vt:lpstr>State HR Disclaimer…..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IT Classification Changes</dc:title>
  <dc:creator>Bacon, Chris</dc:creator>
  <cp:lastModifiedBy>Bacon, Chris</cp:lastModifiedBy>
  <cp:revision>4</cp:revision>
  <cp:lastPrinted>2018-12-31T18:07:47Z</cp:lastPrinted>
  <dcterms:created xsi:type="dcterms:W3CDTF">2018-12-31T18:06:25Z</dcterms:created>
  <dcterms:modified xsi:type="dcterms:W3CDTF">2018-12-31T21:45:52Z</dcterms:modified>
</cp:coreProperties>
</file>