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3.xml" ContentType="application/vnd.openxmlformats-officedocument.theme+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4.xml" ContentType="application/vnd.openxmlformats-officedocument.theme+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tags/tag71.xml" ContentType="application/vnd.openxmlformats-officedocument.presentationml.tags+xml"/>
  <Override PartName="/ppt/notesSlides/notesSlide8.xml" ContentType="application/vnd.openxmlformats-officedocument.presentationml.notesSlide+xml"/>
  <Override PartName="/ppt/tags/tag72.xml" ContentType="application/vnd.openxmlformats-officedocument.presentationml.tags+xml"/>
  <Override PartName="/ppt/tags/tag73.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836" r:id="rId4"/>
    <p:sldMasterId id="2147483973" r:id="rId5"/>
    <p:sldMasterId id="2147483984" r:id="rId6"/>
    <p:sldMasterId id="2147484007" r:id="rId7"/>
  </p:sldMasterIdLst>
  <p:notesMasterIdLst>
    <p:notesMasterId r:id="rId31"/>
  </p:notesMasterIdLst>
  <p:sldIdLst>
    <p:sldId id="558" r:id="rId8"/>
    <p:sldId id="546" r:id="rId9"/>
    <p:sldId id="537" r:id="rId10"/>
    <p:sldId id="657" r:id="rId11"/>
    <p:sldId id="659" r:id="rId12"/>
    <p:sldId id="654" r:id="rId13"/>
    <p:sldId id="576" r:id="rId14"/>
    <p:sldId id="355" r:id="rId15"/>
    <p:sldId id="661" r:id="rId16"/>
    <p:sldId id="648" r:id="rId17"/>
    <p:sldId id="658" r:id="rId18"/>
    <p:sldId id="642" r:id="rId19"/>
    <p:sldId id="651" r:id="rId20"/>
    <p:sldId id="660" r:id="rId21"/>
    <p:sldId id="635" r:id="rId22"/>
    <p:sldId id="652" r:id="rId23"/>
    <p:sldId id="587" r:id="rId24"/>
    <p:sldId id="639" r:id="rId25"/>
    <p:sldId id="640" r:id="rId26"/>
    <p:sldId id="641" r:id="rId27"/>
    <p:sldId id="591" r:id="rId28"/>
    <p:sldId id="645" r:id="rId29"/>
    <p:sldId id="647" r:id="rId30"/>
  </p:sldIdLst>
  <p:sldSz cx="12192000" cy="6858000"/>
  <p:notesSz cx="6858000" cy="9144000"/>
  <p:custDataLst>
    <p:tags r:id="rId3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lex Mueller (Audienz LLC)" initials="AM(L" lastIdx="197" clrIdx="0">
    <p:extLst>
      <p:ext uri="{19B8F6BF-5375-455C-9EA6-DF929625EA0E}">
        <p15:presenceInfo xmlns:p15="http://schemas.microsoft.com/office/powerpoint/2012/main" userId="S-1-5-21-2127521184-1604012920-1887927527-16863212" providerId="AD"/>
      </p:ext>
    </p:extLst>
  </p:cmAuthor>
  <p:cmAuthor id="2" name="Nick Louie" initials="NL" lastIdx="411" clrIdx="1">
    <p:extLst>
      <p:ext uri="{19B8F6BF-5375-455C-9EA6-DF929625EA0E}">
        <p15:presenceInfo xmlns:p15="http://schemas.microsoft.com/office/powerpoint/2012/main" userId="Nick Louie" providerId="None"/>
      </p:ext>
    </p:extLst>
  </p:cmAuthor>
  <p:cmAuthor id="3" name="Alex Mueller" initials="AM" lastIdx="45" clrIdx="2">
    <p:extLst>
      <p:ext uri="{19B8F6BF-5375-455C-9EA6-DF929625EA0E}">
        <p15:presenceInfo xmlns:p15="http://schemas.microsoft.com/office/powerpoint/2012/main" userId="3d664db065fecd82" providerId="Windows Live"/>
      </p:ext>
    </p:extLst>
  </p:cmAuthor>
  <p:cmAuthor id="4" name="Gennie Benedict" initials="GB" lastIdx="6" clrIdx="3">
    <p:extLst>
      <p:ext uri="{19B8F6BF-5375-455C-9EA6-DF929625EA0E}">
        <p15:presenceInfo xmlns:p15="http://schemas.microsoft.com/office/powerpoint/2012/main" userId="S-1-5-21-124525095-708259637-1543119021-179216" providerId="AD"/>
      </p:ext>
    </p:extLst>
  </p:cmAuthor>
  <p:cmAuthor id="5" name="Stacy Reilly (c)" initials="SR(" lastIdx="2" clrIdx="4">
    <p:extLst>
      <p:ext uri="{19B8F6BF-5375-455C-9EA6-DF929625EA0E}">
        <p15:presenceInfo xmlns:p15="http://schemas.microsoft.com/office/powerpoint/2012/main" userId="S-1-5-21-836315482-1585355012-2596169815-1001" providerId="AD"/>
      </p:ext>
    </p:extLst>
  </p:cmAuthor>
  <p:cmAuthor id="6" name="Mandy Maxwell" initials="MM" lastIdx="48" clrIdx="5">
    <p:extLst>
      <p:ext uri="{19B8F6BF-5375-455C-9EA6-DF929625EA0E}">
        <p15:presenceInfo xmlns:p15="http://schemas.microsoft.com/office/powerpoint/2012/main" userId="bb955ce558ca409d" providerId="Windows Live"/>
      </p:ext>
    </p:extLst>
  </p:cmAuthor>
  <p:cmAuthor id="7" name="Nataliya Semez (Audienz LLC)" initials="NS(L" lastIdx="4" clrIdx="6">
    <p:extLst>
      <p:ext uri="{19B8F6BF-5375-455C-9EA6-DF929625EA0E}">
        <p15:presenceInfo xmlns:p15="http://schemas.microsoft.com/office/powerpoint/2012/main" userId="S-1-5-21-2127521184-1604012920-1887927527-22260239" providerId="AD"/>
      </p:ext>
    </p:extLst>
  </p:cmAuthor>
  <p:cmAuthor id="8" name="Christian Tysklind" initials="CT" lastIdx="10" clrIdx="7">
    <p:extLst>
      <p:ext uri="{19B8F6BF-5375-455C-9EA6-DF929625EA0E}">
        <p15:presenceInfo xmlns:p15="http://schemas.microsoft.com/office/powerpoint/2012/main" userId="ed51fabd-3209-437b-9159-d54595df9ce2" providerId="Windows Live"/>
      </p:ext>
    </p:extLst>
  </p:cmAuthor>
  <p:cmAuthor id="9" name="Alex Mueller" initials="AM [2]" lastIdx="18" clrIdx="8">
    <p:extLst>
      <p:ext uri="{19B8F6BF-5375-455C-9EA6-DF929625EA0E}">
        <p15:presenceInfo xmlns:p15="http://schemas.microsoft.com/office/powerpoint/2012/main" userId="Alex Mueller" providerId="None"/>
      </p:ext>
    </p:extLst>
  </p:cmAuthor>
  <p:cmAuthor id="10" name="Alex Mueller (Audienz LLC)" initials="AM(L [2]" lastIdx="44" clrIdx="9">
    <p:extLst>
      <p:ext uri="{19B8F6BF-5375-455C-9EA6-DF929625EA0E}">
        <p15:presenceInfo xmlns:p15="http://schemas.microsoft.com/office/powerpoint/2012/main" userId="Alex Mueller (Audienz LLC)" providerId="None"/>
      </p:ext>
    </p:extLst>
  </p:cmAuthor>
  <p:cmAuthor id="11" name="Sean Cochrane" initials="SC" lastIdx="17" clrIdx="10">
    <p:extLst>
      <p:ext uri="{19B8F6BF-5375-455C-9EA6-DF929625EA0E}">
        <p15:presenceInfo xmlns:p15="http://schemas.microsoft.com/office/powerpoint/2012/main" userId="S::seanco@microsoft.com::bb07f2ab-efb0-4a88-b57f-d48df885fa87" providerId="AD"/>
      </p:ext>
    </p:extLst>
  </p:cmAuthor>
  <p:cmAuthor id="12" name="Rick Olague" initials="RO" lastIdx="3" clrIdx="11">
    <p:extLst>
      <p:ext uri="{19B8F6BF-5375-455C-9EA6-DF929625EA0E}">
        <p15:presenceInfo xmlns:p15="http://schemas.microsoft.com/office/powerpoint/2012/main" userId="S::rickol@microsoft.com::f11ea4b7-13f6-4582-a5c1-d4cdaaa4fa1c" providerId="AD"/>
      </p:ext>
    </p:extLst>
  </p:cmAuthor>
  <p:cmAuthor id="13" name="Sean Daily" initials="SD" lastIdx="1" clrIdx="12">
    <p:extLst>
      <p:ext uri="{19B8F6BF-5375-455C-9EA6-DF929625EA0E}">
        <p15:presenceInfo xmlns:p15="http://schemas.microsoft.com/office/powerpoint/2012/main" userId="S::sdaily@microsoft.com::69a7b043-7b34-4cf8-88ec-f516a404193c" providerId="AD"/>
      </p:ext>
    </p:extLst>
  </p:cmAuthor>
  <p:cmAuthor id="14" name="Monica Lyons" initials="ML" lastIdx="56" clrIdx="13">
    <p:extLst>
      <p:ext uri="{19B8F6BF-5375-455C-9EA6-DF929625EA0E}">
        <p15:presenceInfo xmlns:p15="http://schemas.microsoft.com/office/powerpoint/2012/main" userId="Monica Lyons" providerId="None"/>
      </p:ext>
    </p:extLst>
  </p:cmAuthor>
  <p:cmAuthor id="15" name="Monica Lyons (Audienz LLC)" initials="ML(L" lastIdx="21" clrIdx="14">
    <p:extLst>
      <p:ext uri="{19B8F6BF-5375-455C-9EA6-DF929625EA0E}">
        <p15:presenceInfo xmlns:p15="http://schemas.microsoft.com/office/powerpoint/2012/main" userId="Monica Lyons (Audienz LLC)" providerId="None"/>
      </p:ext>
    </p:extLst>
  </p:cmAuthor>
  <p:cmAuthor id="16" name="Elvareen Kharkamni [Chillibreeze]" initials="EK[" lastIdx="1" clrIdx="15">
    <p:extLst>
      <p:ext uri="{19B8F6BF-5375-455C-9EA6-DF929625EA0E}">
        <p15:presenceInfo xmlns:p15="http://schemas.microsoft.com/office/powerpoint/2012/main" userId="Elvareen Kharkamni [Chillibreeze]" providerId="None"/>
      </p:ext>
    </p:extLst>
  </p:cmAuthor>
  <p:cmAuthor id="17" name="Travis Nesse" initials="TN" lastIdx="1" clrIdx="16">
    <p:extLst>
      <p:ext uri="{19B8F6BF-5375-455C-9EA6-DF929625EA0E}">
        <p15:presenceInfo xmlns:p15="http://schemas.microsoft.com/office/powerpoint/2012/main" userId="Travis Nesse" providerId="None"/>
      </p:ext>
    </p:extLst>
  </p:cmAuthor>
  <p:cmAuthor id="18" name="Kathleen Bystrom" initials="KB" lastIdx="3" clrIdx="17">
    <p:extLst>
      <p:ext uri="{19B8F6BF-5375-455C-9EA6-DF929625EA0E}">
        <p15:presenceInfo xmlns:p15="http://schemas.microsoft.com/office/powerpoint/2012/main" userId="S::kabystro@microsoft.com::58e324f7-8170-45c8-b748-abdfd4daa77a" providerId="AD"/>
      </p:ext>
    </p:extLst>
  </p:cmAuthor>
  <p:cmAuthor id="19" name="Gayathri Sreekanth" initials="GS" lastIdx="2" clrIdx="18">
    <p:extLst>
      <p:ext uri="{19B8F6BF-5375-455C-9EA6-DF929625EA0E}">
        <p15:presenceInfo xmlns:p15="http://schemas.microsoft.com/office/powerpoint/2012/main" userId="S::gasreeka@microsoft.com::d72f8a36-c185-43ab-bb94-16767b6d7f8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050"/>
    <a:srgbClr val="FF33CC"/>
    <a:srgbClr val="FF00FF"/>
    <a:srgbClr val="00BCF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018" autoAdjust="0"/>
    <p:restoredTop sz="83833" autoAdjust="0"/>
  </p:normalViewPr>
  <p:slideViewPr>
    <p:cSldViewPr snapToGrid="0">
      <p:cViewPr varScale="1">
        <p:scale>
          <a:sx n="86" d="100"/>
          <a:sy n="86" d="100"/>
        </p:scale>
        <p:origin x="288" y="39"/>
      </p:cViewPr>
      <p:guideLst/>
    </p:cSldViewPr>
  </p:slideViewPr>
  <p:outlineViewPr>
    <p:cViewPr>
      <p:scale>
        <a:sx n="33" d="100"/>
        <a:sy n="33" d="100"/>
      </p:scale>
      <p:origin x="0" y="-7027"/>
    </p:cViewPr>
  </p:outlin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21" Type="http://schemas.openxmlformats.org/officeDocument/2006/relationships/slide" Target="slides/slide14.xml"/><Relationship Id="rId34" Type="http://schemas.openxmlformats.org/officeDocument/2006/relationships/presProps" Target="presProps.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commentAuthors" Target="commentAuthors.xml"/><Relationship Id="rId38" Type="http://schemas.microsoft.com/office/2016/11/relationships/changesInfo" Target="changesInfos/changesInfo1.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tags" Target="tags/tag1.xml"/><Relationship Id="rId37"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theme" Target="theme/theme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viewProps" Target="viewProps.xml"/><Relationship Id="rId8" Type="http://schemas.openxmlformats.org/officeDocument/2006/relationships/slide" Target="slides/slide1.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onald Scott" userId="0042af5a-1147-4756-898d-2d78b77663c1" providerId="ADAL" clId="{86CF72A1-C3B8-4B2F-B0A9-A633063CE1A9}"/>
    <pc:docChg chg="delSld modSld">
      <pc:chgData name="Donald Scott" userId="0042af5a-1147-4756-898d-2d78b77663c1" providerId="ADAL" clId="{86CF72A1-C3B8-4B2F-B0A9-A633063CE1A9}" dt="2019-04-19T02:59:31.261" v="14" actId="2696"/>
      <pc:docMkLst>
        <pc:docMk/>
      </pc:docMkLst>
      <pc:sldChg chg="del">
        <pc:chgData name="Donald Scott" userId="0042af5a-1147-4756-898d-2d78b77663c1" providerId="ADAL" clId="{86CF72A1-C3B8-4B2F-B0A9-A633063CE1A9}" dt="2019-04-19T02:59:31.261" v="14" actId="2696"/>
        <pc:sldMkLst>
          <pc:docMk/>
          <pc:sldMk cId="1754287905" sldId="264"/>
        </pc:sldMkLst>
      </pc:sldChg>
      <pc:sldChg chg="del">
        <pc:chgData name="Donald Scott" userId="0042af5a-1147-4756-898d-2d78b77663c1" providerId="ADAL" clId="{86CF72A1-C3B8-4B2F-B0A9-A633063CE1A9}" dt="2019-04-19T02:59:13.385" v="11" actId="2696"/>
        <pc:sldMkLst>
          <pc:docMk/>
          <pc:sldMk cId="1885918720" sldId="279"/>
        </pc:sldMkLst>
      </pc:sldChg>
      <pc:sldChg chg="del">
        <pc:chgData name="Donald Scott" userId="0042af5a-1147-4756-898d-2d78b77663c1" providerId="ADAL" clId="{86CF72A1-C3B8-4B2F-B0A9-A633063CE1A9}" dt="2019-04-19T02:58:59.469" v="8" actId="2696"/>
        <pc:sldMkLst>
          <pc:docMk/>
          <pc:sldMk cId="3111279635" sldId="449"/>
        </pc:sldMkLst>
      </pc:sldChg>
      <pc:sldChg chg="modNotesTx">
        <pc:chgData name="Donald Scott" userId="0042af5a-1147-4756-898d-2d78b77663c1" providerId="ADAL" clId="{86CF72A1-C3B8-4B2F-B0A9-A633063CE1A9}" dt="2019-04-19T02:56:07.144" v="0" actId="20577"/>
        <pc:sldMkLst>
          <pc:docMk/>
          <pc:sldMk cId="1387004425" sldId="537"/>
        </pc:sldMkLst>
      </pc:sldChg>
      <pc:sldChg chg="del">
        <pc:chgData name="Donald Scott" userId="0042af5a-1147-4756-898d-2d78b77663c1" providerId="ADAL" clId="{86CF72A1-C3B8-4B2F-B0A9-A633063CE1A9}" dt="2019-04-19T02:59:26.614" v="13" actId="2696"/>
        <pc:sldMkLst>
          <pc:docMk/>
          <pc:sldMk cId="53908095" sldId="555"/>
        </pc:sldMkLst>
      </pc:sldChg>
      <pc:sldChg chg="del">
        <pc:chgData name="Donald Scott" userId="0042af5a-1147-4756-898d-2d78b77663c1" providerId="ADAL" clId="{86CF72A1-C3B8-4B2F-B0A9-A633063CE1A9}" dt="2019-04-19T02:59:08.518" v="10" actId="2696"/>
        <pc:sldMkLst>
          <pc:docMk/>
          <pc:sldMk cId="1000869254" sldId="592"/>
        </pc:sldMkLst>
      </pc:sldChg>
      <pc:sldChg chg="del">
        <pc:chgData name="Donald Scott" userId="0042af5a-1147-4756-898d-2d78b77663c1" providerId="ADAL" clId="{86CF72A1-C3B8-4B2F-B0A9-A633063CE1A9}" dt="2019-04-19T02:59:15.801" v="12" actId="2696"/>
        <pc:sldMkLst>
          <pc:docMk/>
          <pc:sldMk cId="1885434929" sldId="596"/>
        </pc:sldMkLst>
      </pc:sldChg>
      <pc:sldChg chg="del">
        <pc:chgData name="Donald Scott" userId="0042af5a-1147-4756-898d-2d78b77663c1" providerId="ADAL" clId="{86CF72A1-C3B8-4B2F-B0A9-A633063CE1A9}" dt="2019-04-19T02:58:41.171" v="6" actId="2696"/>
        <pc:sldMkLst>
          <pc:docMk/>
          <pc:sldMk cId="99506131" sldId="600"/>
        </pc:sldMkLst>
      </pc:sldChg>
      <pc:sldChg chg="modNotesTx">
        <pc:chgData name="Donald Scott" userId="0042af5a-1147-4756-898d-2d78b77663c1" providerId="ADAL" clId="{86CF72A1-C3B8-4B2F-B0A9-A633063CE1A9}" dt="2019-04-19T02:58:10.806" v="5" actId="6549"/>
        <pc:sldMkLst>
          <pc:docMk/>
          <pc:sldMk cId="2171949628" sldId="640"/>
        </pc:sldMkLst>
      </pc:sldChg>
      <pc:sldChg chg="modNotesTx">
        <pc:chgData name="Donald Scott" userId="0042af5a-1147-4756-898d-2d78b77663c1" providerId="ADAL" clId="{86CF72A1-C3B8-4B2F-B0A9-A633063CE1A9}" dt="2019-04-19T02:57:10.810" v="3" actId="6549"/>
        <pc:sldMkLst>
          <pc:docMk/>
          <pc:sldMk cId="4252724466" sldId="648"/>
        </pc:sldMkLst>
      </pc:sldChg>
      <pc:sldChg chg="modNotesTx">
        <pc:chgData name="Donald Scott" userId="0042af5a-1147-4756-898d-2d78b77663c1" providerId="ADAL" clId="{86CF72A1-C3B8-4B2F-B0A9-A633063CE1A9}" dt="2019-04-19T02:56:44.558" v="2" actId="6549"/>
        <pc:sldMkLst>
          <pc:docMk/>
          <pc:sldMk cId="1315080431" sldId="654"/>
        </pc:sldMkLst>
      </pc:sldChg>
      <pc:sldChg chg="modNotesTx">
        <pc:chgData name="Donald Scott" userId="0042af5a-1147-4756-898d-2d78b77663c1" providerId="ADAL" clId="{86CF72A1-C3B8-4B2F-B0A9-A633063CE1A9}" dt="2019-04-19T02:56:20.843" v="1" actId="20577"/>
        <pc:sldMkLst>
          <pc:docMk/>
          <pc:sldMk cId="1059186248" sldId="657"/>
        </pc:sldMkLst>
      </pc:sldChg>
      <pc:sldChg chg="modNotesTx">
        <pc:chgData name="Donald Scott" userId="0042af5a-1147-4756-898d-2d78b77663c1" providerId="ADAL" clId="{86CF72A1-C3B8-4B2F-B0A9-A633063CE1A9}" dt="2019-04-19T02:57:20.012" v="4" actId="6549"/>
        <pc:sldMkLst>
          <pc:docMk/>
          <pc:sldMk cId="797791597" sldId="658"/>
        </pc:sldMkLst>
      </pc:sldChg>
      <pc:sldChg chg="del">
        <pc:chgData name="Donald Scott" userId="0042af5a-1147-4756-898d-2d78b77663c1" providerId="ADAL" clId="{86CF72A1-C3B8-4B2F-B0A9-A633063CE1A9}" dt="2019-04-19T02:58:54.468" v="7" actId="2696"/>
        <pc:sldMkLst>
          <pc:docMk/>
          <pc:sldMk cId="3986986045" sldId="662"/>
        </pc:sldMkLst>
      </pc:sldChg>
      <pc:sldMasterChg chg="delSldLayout">
        <pc:chgData name="Donald Scott" userId="0042af5a-1147-4756-898d-2d78b77663c1" providerId="ADAL" clId="{86CF72A1-C3B8-4B2F-B0A9-A633063CE1A9}" dt="2019-04-19T02:58:59.499" v="9" actId="2696"/>
        <pc:sldMasterMkLst>
          <pc:docMk/>
          <pc:sldMasterMk cId="1481060594" sldId="2147483836"/>
        </pc:sldMasterMkLst>
        <pc:sldLayoutChg chg="del">
          <pc:chgData name="Donald Scott" userId="0042af5a-1147-4756-898d-2d78b77663c1" providerId="ADAL" clId="{86CF72A1-C3B8-4B2F-B0A9-A633063CE1A9}" dt="2019-04-19T02:58:59.499" v="9" actId="2696"/>
          <pc:sldLayoutMkLst>
            <pc:docMk/>
            <pc:sldMasterMk cId="1481060594" sldId="2147483836"/>
            <pc:sldLayoutMk cId="860811273" sldId="2147483893"/>
          </pc:sldLayoutMkLst>
        </pc:sldLayoutChg>
      </pc:sldMasterChg>
    </pc:docChg>
  </pc:docChgLst>
</pc:chgInfo>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1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4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59.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0.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3.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4.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5.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6.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67.vml.rels><?xml version="1.0" encoding="UTF-8" standalone="yes"?>
<Relationships xmlns="http://schemas.openxmlformats.org/package/2006/relationships"><Relationship Id="rId1" Type="http://schemas.openxmlformats.org/officeDocument/2006/relationships/image" Target="../media/image18.emf"/></Relationships>
</file>

<file path=ppt/drawings/_rels/vmlDrawing68.vml.rels><?xml version="1.0" encoding="UTF-8" standalone="yes"?>
<Relationships xmlns="http://schemas.openxmlformats.org/package/2006/relationships"><Relationship Id="rId1" Type="http://schemas.openxmlformats.org/officeDocument/2006/relationships/image" Target="../media/image18.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337457"/>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337457"/>
          </a:xfrm>
          <a:prstGeom prst="rect">
            <a:avLst/>
          </a:prstGeom>
        </p:spPr>
        <p:txBody>
          <a:bodyPr vert="horz" lIns="91440" tIns="45720" rIns="91440" bIns="45720" rtlCol="0"/>
          <a:lstStyle>
            <a:lvl1pPr algn="r">
              <a:defRPr sz="1200"/>
            </a:lvl1pPr>
          </a:lstStyle>
          <a:p>
            <a:fld id="{9EB4CA3E-FB70-4D44-8E45-BAF5ACABB3ED}" type="datetimeFigureOut">
              <a:rPr lang="en-US" smtClean="0"/>
              <a:t>4/18/2019</a:t>
            </a:fld>
            <a:endParaRPr lang="en-US" dirty="0"/>
          </a:p>
        </p:txBody>
      </p:sp>
      <p:sp>
        <p:nvSpPr>
          <p:cNvPr id="4" name="Slide Image Placeholder 3"/>
          <p:cNvSpPr>
            <a:spLocks noGrp="1" noRot="1" noChangeAspect="1"/>
          </p:cNvSpPr>
          <p:nvPr>
            <p:ph type="sldImg" idx="2"/>
          </p:nvPr>
        </p:nvSpPr>
        <p:spPr>
          <a:xfrm>
            <a:off x="228600" y="337457"/>
            <a:ext cx="6400800" cy="360045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228600" y="4136571"/>
            <a:ext cx="6400800" cy="4548642"/>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005B7E7-0FB2-4B87-ABF2-08C7345D5195}" type="slidenum">
              <a:rPr lang="en-US" smtClean="0"/>
              <a:t>‹#›</a:t>
            </a:fld>
            <a:endParaRPr lang="en-US" dirty="0"/>
          </a:p>
        </p:txBody>
      </p:sp>
    </p:spTree>
    <p:extLst>
      <p:ext uri="{BB962C8B-B14F-4D97-AF65-F5344CB8AC3E}">
        <p14:creationId xmlns:p14="http://schemas.microsoft.com/office/powerpoint/2010/main" val="355833488"/>
      </p:ext>
    </p:extLst>
  </p:cSld>
  <p:clrMap bg1="lt1" tx1="dk1" bg2="lt2" tx2="dk2" accent1="accent1" accent2="accent2" accent3="accent3" accent4="accent4" accent5="accent5" accent6="accent6" hlink="hlink" folHlink="folHlink"/>
  <p:notesStyle>
    <a:lvl1pPr marL="0" algn="l" defTabSz="914400" rtl="0" eaLnBrk="1" latinLnBrk="0" hangingPunct="1">
      <a:defRPr sz="1050" kern="1200">
        <a:solidFill>
          <a:schemeClr val="tx1"/>
        </a:solidFill>
        <a:latin typeface="+mn-lt"/>
        <a:ea typeface="+mn-ea"/>
        <a:cs typeface="+mn-cs"/>
      </a:defRPr>
    </a:lvl1pPr>
    <a:lvl2pPr marL="457200" algn="l" defTabSz="914400" rtl="0" eaLnBrk="1" latinLnBrk="0" hangingPunct="1">
      <a:defRPr sz="1050" kern="1200">
        <a:solidFill>
          <a:schemeClr val="tx1"/>
        </a:solidFill>
        <a:latin typeface="+mn-lt"/>
        <a:ea typeface="+mn-ea"/>
        <a:cs typeface="+mn-cs"/>
      </a:defRPr>
    </a:lvl2pPr>
    <a:lvl3pPr marL="914400" algn="l" defTabSz="914400" rtl="0" eaLnBrk="1" latinLnBrk="0" hangingPunct="1">
      <a:defRPr sz="1050" kern="1200">
        <a:solidFill>
          <a:schemeClr val="tx1"/>
        </a:solidFill>
        <a:latin typeface="+mn-lt"/>
        <a:ea typeface="+mn-ea"/>
        <a:cs typeface="+mn-cs"/>
      </a:defRPr>
    </a:lvl3pPr>
    <a:lvl4pPr marL="1371600" algn="l" defTabSz="914400" rtl="0" eaLnBrk="1" latinLnBrk="0" hangingPunct="1">
      <a:defRPr sz="1050" kern="1200">
        <a:solidFill>
          <a:schemeClr val="tx1"/>
        </a:solidFill>
        <a:latin typeface="+mn-lt"/>
        <a:ea typeface="+mn-ea"/>
        <a:cs typeface="+mn-cs"/>
      </a:defRPr>
    </a:lvl4pPr>
    <a:lvl5pPr marL="1828800" algn="l" defTabSz="914400" rtl="0" eaLnBrk="1" latinLnBrk="0" hangingPunct="1">
      <a:defRPr sz="105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 y="338138"/>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05B7E7-0FB2-4B87-ABF2-08C7345D519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89270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 y="338138"/>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05B7E7-0FB2-4B87-ABF2-08C7345D5195}" type="slidenum">
              <a:rPr lang="en-US" smtClean="0"/>
              <a:t>10</a:t>
            </a:fld>
            <a:endParaRPr lang="en-US" dirty="0"/>
          </a:p>
        </p:txBody>
      </p:sp>
    </p:spTree>
    <p:extLst>
      <p:ext uri="{BB962C8B-B14F-4D97-AF65-F5344CB8AC3E}">
        <p14:creationId xmlns:p14="http://schemas.microsoft.com/office/powerpoint/2010/main" val="27227308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 y="338138"/>
            <a:ext cx="6400800" cy="36004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800" kern="0" dirty="0">
                <a:ea typeface="Segoe UI" pitchFamily="34" charset="0"/>
                <a:cs typeface="Segoe UI Semibold" panose="020B0702040204020203" pitchFamily="34" charset="0"/>
              </a:rPr>
              <a:t>up skilled resources to work on them</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03FD98-CD5B-4ADD-8DA6-FE36A8C66EA7}" type="slidenum">
              <a:rPr kumimoji="0" lang="en-US" sz="1100" b="0" i="0" u="none" strike="noStrike" kern="1200" cap="none" spc="0" normalizeH="0" baseline="0" noProof="0" smtClean="0">
                <a:ln>
                  <a:noFill/>
                </a:ln>
                <a:solidFill>
                  <a:srgbClr val="505050"/>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100" b="0" i="0" u="none" strike="noStrike" kern="1200" cap="none" spc="0" normalizeH="0" baseline="0" noProof="0">
              <a:ln>
                <a:noFill/>
              </a:ln>
              <a:solidFill>
                <a:srgbClr val="505050"/>
              </a:solidFill>
              <a:effectLst/>
              <a:uLnTx/>
              <a:uFillTx/>
              <a:latin typeface="Segoe UI"/>
              <a:ea typeface="+mn-ea"/>
              <a:cs typeface="+mn-cs"/>
            </a:endParaRPr>
          </a:p>
        </p:txBody>
      </p:sp>
    </p:spTree>
    <p:extLst>
      <p:ext uri="{BB962C8B-B14F-4D97-AF65-F5344CB8AC3E}">
        <p14:creationId xmlns:p14="http://schemas.microsoft.com/office/powerpoint/2010/main" val="6155612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 y="338138"/>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EB4C8D-293E-42A5-99BB-595F61B9B6F5}" type="slidenum">
              <a:rPr kumimoji="0" lang="en-US" sz="1200" b="0" i="0" u="none" strike="noStrike" kern="1200" cap="none" spc="0" normalizeH="0" baseline="0" noProof="0" smtClean="0">
                <a:ln>
                  <a:noFill/>
                </a:ln>
                <a:solidFill>
                  <a:prstClr val="black"/>
                </a:solidFill>
                <a:effectLst/>
                <a:uLnTx/>
                <a:uFillTx/>
                <a:latin typeface="Segoe UI" panose="020B05020402040202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mn-cs"/>
            </a:endParaRPr>
          </a:p>
        </p:txBody>
      </p:sp>
    </p:spTree>
    <p:extLst>
      <p:ext uri="{BB962C8B-B14F-4D97-AF65-F5344CB8AC3E}">
        <p14:creationId xmlns:p14="http://schemas.microsoft.com/office/powerpoint/2010/main" val="7613885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 y="338138"/>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CE4826-8380-4F09-9B39-6F0333A023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967694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 y="338138"/>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ACE4826-8380-4F09-9B39-6F0333A023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78603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 y="338138"/>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05B7E7-0FB2-4B87-ABF2-08C7345D5195}" type="slidenum">
              <a:rPr lang="en-US" smtClean="0"/>
              <a:t>15</a:t>
            </a:fld>
            <a:endParaRPr lang="en-US" dirty="0"/>
          </a:p>
        </p:txBody>
      </p:sp>
    </p:spTree>
    <p:extLst>
      <p:ext uri="{BB962C8B-B14F-4D97-AF65-F5344CB8AC3E}">
        <p14:creationId xmlns:p14="http://schemas.microsoft.com/office/powerpoint/2010/main" val="62736366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 y="338138"/>
            <a:ext cx="6400800" cy="36004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kern="1200" dirty="0">
                <a:solidFill>
                  <a:schemeClr val="tx1"/>
                </a:solidFill>
                <a:effectLst/>
                <a:latin typeface="+mn-lt"/>
                <a:ea typeface="+mn-ea"/>
                <a:cs typeface="+mn-cs"/>
              </a:rPr>
              <a:t>There are two key components to your new support experience: Base Support that automatically covers your most common needs, and add-on support services that deepen your engagement experience, giving you the agility to adapt solution-oriented services that align with your unique requirements. When combined together, these services provide a complete support services experience that enables you to fully realize the potential of your Microsoft solutions.</a:t>
            </a:r>
            <a:endParaRPr lang="en-US" sz="1200" baseline="0"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05B7E7-0FB2-4B87-ABF2-08C7345D519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700373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 y="338138"/>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05B7E7-0FB2-4B87-ABF2-08C7345D5195}" type="slidenum">
              <a:rPr lang="en-US" smtClean="0"/>
              <a:t>17</a:t>
            </a:fld>
            <a:endParaRPr lang="en-US" dirty="0"/>
          </a:p>
        </p:txBody>
      </p:sp>
    </p:spTree>
    <p:extLst>
      <p:ext uri="{BB962C8B-B14F-4D97-AF65-F5344CB8AC3E}">
        <p14:creationId xmlns:p14="http://schemas.microsoft.com/office/powerpoint/2010/main" val="22655999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 y="338138"/>
            <a:ext cx="6400800" cy="360045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dirty="0"/>
              <a:t>Why does the new support make</a:t>
            </a:r>
            <a:r>
              <a:rPr lang="en-US" b="1" baseline="0" dirty="0"/>
              <a:t> sense for businesses like yours?</a:t>
            </a:r>
            <a:endParaRPr lang="en-US" b="0" baseline="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baseline="0" dirty="0"/>
              <a:t>The new support offers the best support possible for your Microsoft products and services. Microsoft assembles a team of the right people to support you, putting them onsite when needed. With a deep, dedicated understanding of the solutions that drive your business, Microsoft takes a proactive approach to ensuring your systems are operating at top levels of reliability, performance, and availability.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0" baseline="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1" dirty="0">
                <a:solidFill>
                  <a:schemeClr val="bg1"/>
                </a:solidFill>
              </a:rPr>
              <a:t>How we support</a:t>
            </a:r>
            <a:r>
              <a:rPr lang="en-US" sz="1200" b="1" baseline="0" dirty="0">
                <a:solidFill>
                  <a:schemeClr val="bg1"/>
                </a:solidFill>
              </a:rPr>
              <a:t> you and deliver optimized support</a:t>
            </a:r>
            <a:endParaRPr lang="en-US" sz="1200" b="1" dirty="0">
              <a:solidFill>
                <a:schemeClr val="bg1"/>
              </a:solidFil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dirty="0"/>
              <a:t>Service Delivery Management (SDM)</a:t>
            </a:r>
            <a:r>
              <a:rPr lang="en-US" b="0" baseline="0" dirty="0"/>
              <a:t> is a key part of our support evolution, with services in the new support called out by outcome and cadence, rather than constrained by hours available or remaining. We accomplish this in three ways: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baseline="0" dirty="0"/>
              <a:t>Services Hub</a:t>
            </a:r>
            <a:r>
              <a:rPr lang="en-US" b="0" baseline="0" dirty="0"/>
              <a:t> – Your go-to online location for everything related to your support, the Services Hub allows you to maximize the value of your Microsoft investment, access the latest technical guidance anywhere you go, and prevent issues with expert guidance. In the Services Hub, you can access: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dirty="0"/>
              <a:t>Your support services and dashboard</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dirty="0"/>
              <a:t>Your contract benefits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dirty="0"/>
              <a:t>On-demand assessments</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dirty="0"/>
              <a:t>As-needed on-demand learning</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dirty="0"/>
              <a:t>The Microsoft Support Services Catalog</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dirty="0"/>
              <a:t>Microsoft Office 365 Update Center</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baseline="0" dirty="0"/>
              <a:t>Technical Account Manager (TAM) </a:t>
            </a:r>
            <a:r>
              <a:rPr lang="en-US" b="0" baseline="0" dirty="0"/>
              <a:t>– Your designated, go-to expert and advocate within Microsoft, your TAM understands your business, your goals, and how to connect and use Microsoft services, tools, and resources to help you meet those goals. Your TAM helps ensure:</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dirty="0"/>
              <a:t>Your entire organization is covered </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dirty="0"/>
              <a:t>You quickly realize value from your new support in multiple ways (reactive, proactive, and self-service)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u="none" baseline="0" dirty="0"/>
              <a:t>Support Technology Advisor (STA) </a:t>
            </a:r>
            <a:r>
              <a:rPr lang="en-US" b="0" u="none" baseline="0" dirty="0"/>
              <a:t>– </a:t>
            </a:r>
            <a:r>
              <a:rPr lang="en-US" sz="2000" b="0" u="none" dirty="0">
                <a:solidFill>
                  <a:srgbClr val="505050"/>
                </a:solidFill>
                <a:highlight>
                  <a:srgbClr val="FFFF00"/>
                </a:highlight>
                <a:latin typeface="Berlin Sans FB" panose="020E0602020502020306" pitchFamily="34" charset="0"/>
                <a:cs typeface="Segoe UI Light" panose="020B0502040204020203" pitchFamily="34" charset="0"/>
              </a:rPr>
              <a:t>Aligning Microsoft resources to help you achieve key outcomes, the STA service helps you create a Support Technical Plan for a chosen cloud or identity workload and helps orchestrate its execution.</a:t>
            </a:r>
            <a:endParaRPr lang="en-US" sz="2000" b="0" u="none" baseline="0" dirty="0">
              <a:highlight>
                <a:srgbClr val="FFFF00"/>
              </a:highlight>
              <a:latin typeface="Berlin Sans FB" panose="020E0602020502020306"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0" baseline="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1" baseline="0" dirty="0"/>
              <a:t>The result is a support experience centered around you</a:t>
            </a:r>
          </a:p>
          <a:p>
            <a:pPr marL="171450" indent="-171450" algn="l" defTabSz="932742" rtl="0" eaLnBrk="1" latinLnBrk="0" hangingPunct="1">
              <a:lnSpc>
                <a:spcPct val="90000"/>
              </a:lnSpc>
              <a:spcAft>
                <a:spcPts val="340"/>
              </a:spcAft>
              <a:buFont typeface="Arial" panose="020B0604020202020204" pitchFamily="34" charset="0"/>
              <a:buChar char="•"/>
            </a:pPr>
            <a:r>
              <a:rPr lang="en-US" sz="1200" b="0" kern="1200" dirty="0">
                <a:solidFill>
                  <a:schemeClr val="tx1"/>
                </a:solidFill>
                <a:latin typeface="Segoe UI Light" pitchFamily="34" charset="0"/>
                <a:ea typeface="+mn-ea"/>
                <a:cs typeface="+mn-cs"/>
              </a:rPr>
              <a:t>Replacing an hours-based model with as-needed problem resolution across all Microsoft technologies to help you drive desired business outcomes.</a:t>
            </a:r>
          </a:p>
          <a:p>
            <a:pPr marL="171450" indent="-171450" algn="l" defTabSz="932742" rtl="0" eaLnBrk="1" latinLnBrk="0" hangingPunct="1">
              <a:lnSpc>
                <a:spcPct val="90000"/>
              </a:lnSpc>
              <a:spcAft>
                <a:spcPts val="340"/>
              </a:spcAft>
              <a:buFont typeface="Arial" panose="020B0604020202020204" pitchFamily="34" charset="0"/>
              <a:buChar char="•"/>
            </a:pPr>
            <a:r>
              <a:rPr lang="en-US" sz="1200" b="0" kern="1200" dirty="0">
                <a:solidFill>
                  <a:schemeClr val="tx1"/>
                </a:solidFill>
                <a:latin typeface="Segoe UI Light" pitchFamily="34" charset="0"/>
                <a:ea typeface="+mn-ea"/>
                <a:cs typeface="+mn-cs"/>
              </a:rPr>
              <a:t>Delivery-led embedded services foster joint understanding and collaboration between TAMs and customers, helping us better support customers’ key technology initiatives and insert support services that drive cloud adoption and customer success.</a:t>
            </a:r>
          </a:p>
          <a:p>
            <a:pPr marL="171450" indent="-171450" algn="l" defTabSz="932742" rtl="0" eaLnBrk="1" latinLnBrk="0" hangingPunct="1">
              <a:lnSpc>
                <a:spcPct val="90000"/>
              </a:lnSpc>
              <a:spcAft>
                <a:spcPts val="340"/>
              </a:spcAft>
              <a:buFont typeface="Arial" panose="020B0604020202020204" pitchFamily="34" charset="0"/>
              <a:buChar char="•"/>
            </a:pPr>
            <a:r>
              <a:rPr lang="en-US" sz="1200" b="0" kern="1200" dirty="0">
                <a:solidFill>
                  <a:schemeClr val="tx1"/>
                </a:solidFill>
                <a:latin typeface="Segoe UI Light" pitchFamily="34" charset="0"/>
                <a:ea typeface="+mn-ea"/>
                <a:cs typeface="+mn-cs"/>
              </a:rPr>
              <a:t>The rich digital tools and experiences available in the Services Hub enable customers to be more self-sufficient while allowing us to modernize and extend our interactions with customers.</a:t>
            </a:r>
          </a:p>
          <a:p>
            <a:pPr marL="171450" indent="-171450" algn="l" defTabSz="932742" rtl="0" eaLnBrk="1" latinLnBrk="0" hangingPunct="1">
              <a:lnSpc>
                <a:spcPct val="90000"/>
              </a:lnSpc>
              <a:spcAft>
                <a:spcPts val="340"/>
              </a:spcAft>
              <a:buFont typeface="Arial" panose="020B0604020202020204" pitchFamily="34" charset="0"/>
              <a:buChar char="•"/>
            </a:pPr>
            <a:r>
              <a:rPr lang="en-US" sz="1200" b="0" kern="1200" dirty="0">
                <a:solidFill>
                  <a:schemeClr val="tx1"/>
                </a:solidFill>
                <a:latin typeface="Segoe UI Light" pitchFamily="34" charset="0"/>
                <a:ea typeface="+mn-ea"/>
                <a:cs typeface="+mn-cs"/>
              </a:rPr>
              <a:t>Continually evaluating how we deliver certain support components leveraging pooled resources and self-service capabilities–specifically related to each customer’s industry, businesses, objectives, and cloud aspirations–will help us improve and expand customer relationships.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0" baseline="0"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0"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05B7E7-0FB2-4B87-ABF2-08C7345D519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96967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 y="338138"/>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05B7E7-0FB2-4B87-ABF2-08C7345D519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96459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 y="338138"/>
            <a:ext cx="6400800" cy="3600450"/>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406034" marR="0" lvl="0" indent="0" algn="l" defTabSz="931467"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33B14D94-C200-4D9D-B292-91EAB290B29D}"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4/18/2019 7:55 PM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826943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 y="338138"/>
            <a:ext cx="6400800" cy="3600450"/>
          </a:xfrm>
        </p:spPr>
      </p:sp>
      <p:sp>
        <p:nvSpPr>
          <p:cNvPr id="3" name="Notes Placeholder 2"/>
          <p:cNvSpPr>
            <a:spLocks noGrp="1"/>
          </p:cNvSpPr>
          <p:nvPr>
            <p:ph type="body" idx="1"/>
          </p:nvPr>
        </p:nvSpPr>
        <p:spPr/>
        <p:txBody>
          <a:bodyPr/>
          <a:lstStyle/>
          <a:p>
            <a:pPr marL="0" lvl="0" indent="-107956">
              <a:lnSpc>
                <a:spcPct val="100000"/>
              </a:lnSpc>
              <a:spcBef>
                <a:spcPts val="0"/>
              </a:spcBef>
              <a:buNone/>
            </a:pPr>
            <a:r>
              <a:rPr kumimoji="0" lang="en-US" sz="1400" b="1" i="0" u="none" strike="noStrike" kern="0" cap="none" spc="0" normalizeH="0" baseline="0" noProof="0" dirty="0">
                <a:ln>
                  <a:noFill/>
                </a:ln>
                <a:solidFill>
                  <a:schemeClr val="bg1"/>
                </a:solidFill>
                <a:effectLst/>
                <a:uLnTx/>
                <a:uFillTx/>
                <a:cs typeface="Segoe UI" pitchFamily="34" charset="0"/>
              </a:rPr>
              <a:t>Value of Base Support features</a:t>
            </a:r>
          </a:p>
          <a:p>
            <a:pPr marL="177794" lvl="0" indent="-285750">
              <a:lnSpc>
                <a:spcPct val="100000"/>
              </a:lnSpc>
              <a:spcBef>
                <a:spcPts val="0"/>
              </a:spcBef>
              <a:buFont typeface="Arial" panose="020B0604020202020204" pitchFamily="34" charset="0"/>
              <a:buChar char="•"/>
            </a:pPr>
            <a:r>
              <a:rPr kumimoji="0" lang="en-US" sz="1400" b="0" i="0" u="none" strike="noStrike" kern="0" cap="none" spc="0" normalizeH="0" baseline="0" noProof="0" dirty="0">
                <a:ln>
                  <a:noFill/>
                </a:ln>
                <a:solidFill>
                  <a:srgbClr val="505050"/>
                </a:solidFill>
                <a:effectLst/>
                <a:uLnTx/>
                <a:uFillTx/>
                <a:latin typeface="Segoe UI"/>
                <a:ea typeface="Segoe UI" pitchFamily="34" charset="0"/>
                <a:cs typeface="Segoe UI" pitchFamily="34" charset="0"/>
              </a:rPr>
              <a:t>Personalized support: Relationship-based, customized, increased depth of knowledge</a:t>
            </a:r>
          </a:p>
          <a:p>
            <a:pPr marL="177794" lvl="0" indent="-285750">
              <a:lnSpc>
                <a:spcPct val="100000"/>
              </a:lnSpc>
              <a:spcBef>
                <a:spcPts val="0"/>
              </a:spcBef>
              <a:buFont typeface="Arial" panose="020B0604020202020204" pitchFamily="34" charset="0"/>
              <a:buChar char="•"/>
            </a:pPr>
            <a:r>
              <a:rPr kumimoji="0" lang="en-US" sz="1400" b="0" i="0" u="none" strike="noStrike" kern="0" cap="none" spc="0" normalizeH="0" baseline="0" noProof="0" dirty="0">
                <a:ln>
                  <a:noFill/>
                </a:ln>
                <a:solidFill>
                  <a:srgbClr val="505050"/>
                </a:solidFill>
                <a:effectLst/>
                <a:uLnTx/>
                <a:uFillTx/>
                <a:latin typeface="Segoe UI"/>
                <a:ea typeface="Segoe UI" pitchFamily="34" charset="0"/>
                <a:cs typeface="Segoe UI" pitchFamily="34" charset="0"/>
              </a:rPr>
              <a:t>Fastest </a:t>
            </a:r>
            <a:r>
              <a:rPr kumimoji="0" lang="en-US" sz="1400" b="0" i="0" u="none" strike="noStrike" kern="0" cap="none" spc="0" normalizeH="0" baseline="0" noProof="0" dirty="0">
                <a:ln>
                  <a:noFill/>
                </a:ln>
                <a:solidFill>
                  <a:schemeClr val="bg1"/>
                </a:solidFill>
                <a:effectLst/>
                <a:uLnTx/>
                <a:uFillTx/>
                <a:latin typeface="Segoe UI"/>
                <a:ea typeface="Segoe UI" pitchFamily="34" charset="0"/>
                <a:cs typeface="Segoe UI" pitchFamily="34" charset="0"/>
              </a:rPr>
              <a:t>response to incidents with immediate access to deepest </a:t>
            </a:r>
            <a:r>
              <a:rPr kumimoji="0" lang="en-US" sz="1400" b="0" i="0" u="none" strike="noStrike" kern="0" cap="none" spc="0" normalizeH="0" baseline="0" noProof="0" dirty="0">
                <a:ln>
                  <a:noFill/>
                </a:ln>
                <a:solidFill>
                  <a:srgbClr val="505050"/>
                </a:solidFill>
                <a:effectLst/>
                <a:uLnTx/>
                <a:uFillTx/>
                <a:latin typeface="Segoe UI"/>
                <a:ea typeface="Segoe UI" pitchFamily="34" charset="0"/>
                <a:cs typeface="Segoe UI" pitchFamily="34" charset="0"/>
              </a:rPr>
              <a:t>technical expertise</a:t>
            </a:r>
          </a:p>
          <a:p>
            <a:pPr marL="177794" lvl="0" indent="-285750">
              <a:lnSpc>
                <a:spcPct val="100000"/>
              </a:lnSpc>
              <a:spcBef>
                <a:spcPts val="0"/>
              </a:spcBef>
              <a:buFont typeface="Arial" panose="020B0604020202020204" pitchFamily="34" charset="0"/>
              <a:buChar char="•"/>
            </a:pPr>
            <a:r>
              <a:rPr kumimoji="0" lang="en-US" sz="1400" b="0" i="0" u="none" strike="noStrike" kern="0" cap="none" spc="0" normalizeH="0" baseline="0" noProof="0" dirty="0">
                <a:ln>
                  <a:noFill/>
                </a:ln>
                <a:solidFill>
                  <a:srgbClr val="505050"/>
                </a:solidFill>
                <a:effectLst/>
                <a:uLnTx/>
                <a:uFillTx/>
                <a:latin typeface="Segoe UI"/>
                <a:ea typeface="Segoe UI" pitchFamily="34" charset="0"/>
                <a:cs typeface="Segoe UI" pitchFamily="34" charset="0"/>
              </a:rPr>
              <a:t>Named technical contact from Microsoft</a:t>
            </a:r>
          </a:p>
          <a:p>
            <a:pPr marL="177794" lvl="0" indent="-285750">
              <a:lnSpc>
                <a:spcPct val="100000"/>
              </a:lnSpc>
              <a:spcBef>
                <a:spcPts val="0"/>
              </a:spcBef>
              <a:buFont typeface="Arial" panose="020B0604020202020204" pitchFamily="34" charset="0"/>
              <a:buChar char="•"/>
            </a:pPr>
            <a:r>
              <a:rPr kumimoji="0" lang="en-US" sz="1400" b="0" i="0" u="none" strike="noStrike" kern="0" cap="none" spc="0" normalizeH="0" baseline="0" noProof="0" dirty="0">
                <a:ln>
                  <a:noFill/>
                </a:ln>
                <a:solidFill>
                  <a:srgbClr val="505050"/>
                </a:solidFill>
                <a:effectLst/>
                <a:uLnTx/>
                <a:uFillTx/>
                <a:latin typeface="Segoe UI"/>
                <a:ea typeface="Segoe UI" pitchFamily="34" charset="0"/>
                <a:cs typeface="Segoe UI" pitchFamily="34" charset="0"/>
              </a:rPr>
              <a:t>Outcome-focused support services tailored to </a:t>
            </a:r>
            <a:r>
              <a:rPr kumimoji="0" lang="en-US" sz="1400" b="0" i="0" u="none" strike="noStrike" kern="0" cap="none" spc="0" normalizeH="0" baseline="0" noProof="0" dirty="0">
                <a:ln>
                  <a:noFill/>
                </a:ln>
                <a:solidFill>
                  <a:schemeClr val="bg1"/>
                </a:solidFill>
                <a:effectLst/>
                <a:uLnTx/>
                <a:uFillTx/>
                <a:latin typeface="Segoe UI"/>
                <a:ea typeface="Segoe UI" pitchFamily="34" charset="0"/>
                <a:cs typeface="Segoe UI" pitchFamily="34" charset="0"/>
              </a:rPr>
              <a:t>customer needs that helps identify and reduce risk</a:t>
            </a:r>
          </a:p>
          <a:p>
            <a:pPr marL="0" lvl="0" indent="-107956">
              <a:lnSpc>
                <a:spcPct val="100000"/>
              </a:lnSpc>
              <a:spcBef>
                <a:spcPts val="0"/>
              </a:spcBef>
              <a:buNone/>
            </a:pPr>
            <a:endParaRPr kumimoji="0" lang="en-US" sz="1400" b="0" i="0" u="none" strike="noStrike" kern="0" cap="none" spc="0" normalizeH="0" baseline="0" noProof="0" dirty="0">
              <a:ln>
                <a:noFill/>
              </a:ln>
              <a:solidFill>
                <a:schemeClr val="bg1"/>
              </a:solidFill>
              <a:effectLst/>
              <a:uLnTx/>
              <a:uFillTx/>
              <a:cs typeface="Segoe UI" pitchFamily="34" charset="0"/>
            </a:endParaRPr>
          </a:p>
          <a:p>
            <a:r>
              <a:rPr lang="en-US" b="1" i="0" dirty="0"/>
              <a:t>IMPORTANT</a:t>
            </a:r>
            <a:r>
              <a:rPr lang="en-US" b="1" i="0" baseline="0" dirty="0"/>
              <a:t> NOTES: </a:t>
            </a:r>
          </a:p>
          <a:p>
            <a:pPr marL="0" marR="0" lvl="0" indent="0" algn="l" defTabSz="932742" rtl="0" eaLnBrk="1" fontAlgn="auto" latinLnBrk="0" hangingPunct="1">
              <a:lnSpc>
                <a:spcPct val="90000"/>
              </a:lnSpc>
              <a:spcBef>
                <a:spcPts val="0"/>
              </a:spcBef>
              <a:spcAft>
                <a:spcPts val="340"/>
              </a:spcAft>
              <a:buClrTx/>
              <a:buSzTx/>
              <a:buFontTx/>
              <a:buNone/>
              <a:tabLst/>
              <a:defRPr/>
            </a:pPr>
            <a:r>
              <a:rPr lang="en-US" sz="900" b="1" i="0" kern="1200" dirty="0">
                <a:solidFill>
                  <a:schemeClr val="tx1"/>
                </a:solidFill>
                <a:effectLst/>
                <a:latin typeface="Segoe UI Light" pitchFamily="34" charset="0"/>
                <a:ea typeface="+mn-ea"/>
                <a:cs typeface="+mn-cs"/>
              </a:rPr>
              <a:t>Named Contacts: </a:t>
            </a:r>
            <a:r>
              <a:rPr lang="en-US" sz="900" i="0" kern="1200" dirty="0">
                <a:solidFill>
                  <a:schemeClr val="tx1"/>
                </a:solidFill>
                <a:effectLst/>
                <a:latin typeface="Segoe UI Light" pitchFamily="34" charset="0"/>
                <a:ea typeface="+mn-ea"/>
                <a:cs typeface="+mn-cs"/>
              </a:rPr>
              <a:t>Based on the offering purchased, you can designate named contacts who may create support requests through the Microsoft support website or by phone. Administrators for your cloud-based services may also submit cloud support requests through the applicable support portals. In addition to your account Customer Support Manager (CSM), the following number of named contacts, including cloud administrators, will be authorized to create support issue requests. Additional contacts may be purchased up to your offering thresholds. </a:t>
            </a:r>
            <a:endParaRPr lang="en-US" sz="800" i="0" kern="1200" dirty="0">
              <a:solidFill>
                <a:schemeClr val="tx1"/>
              </a:solidFill>
              <a:effectLst/>
              <a:latin typeface="Segoe UI Light" pitchFamily="34" charset="0"/>
              <a:ea typeface="+mn-ea"/>
              <a:cs typeface="+mn-cs"/>
            </a:endParaRPr>
          </a:p>
          <a:p>
            <a:pPr marL="171450" marR="0" lvl="0" indent="-171450" algn="l" defTabSz="932742" rtl="0" eaLnBrk="1" fontAlgn="auto" latinLnBrk="0" hangingPunct="1">
              <a:lnSpc>
                <a:spcPct val="90000"/>
              </a:lnSpc>
              <a:spcBef>
                <a:spcPts val="0"/>
              </a:spcBef>
              <a:spcAft>
                <a:spcPts val="340"/>
              </a:spcAft>
              <a:buClrTx/>
              <a:buSzTx/>
              <a:buFont typeface="Arial" panose="020B0604020202020204" pitchFamily="34" charset="0"/>
              <a:buChar char="•"/>
              <a:tabLst/>
              <a:defRPr/>
            </a:pPr>
            <a:r>
              <a:rPr lang="en-US" sz="900" i="0" kern="1200" dirty="0">
                <a:solidFill>
                  <a:schemeClr val="tx1"/>
                </a:solidFill>
                <a:effectLst/>
                <a:latin typeface="Segoe UI Light" pitchFamily="34" charset="0"/>
                <a:ea typeface="+mn-ea"/>
                <a:cs typeface="+mn-cs"/>
              </a:rPr>
              <a:t>Performance Support: 1 CSM + 30 named contacts + O365 and Azure admins who can submit incidents at admin portals for those online services</a:t>
            </a:r>
          </a:p>
          <a:p>
            <a:pPr marL="171450" marR="0" lvl="0" indent="-171450" algn="l" defTabSz="932742" rtl="0" eaLnBrk="1" fontAlgn="auto" latinLnBrk="0" hangingPunct="1">
              <a:lnSpc>
                <a:spcPct val="90000"/>
              </a:lnSpc>
              <a:spcBef>
                <a:spcPts val="0"/>
              </a:spcBef>
              <a:spcAft>
                <a:spcPts val="340"/>
              </a:spcAft>
              <a:buClrTx/>
              <a:buSzTx/>
              <a:buFont typeface="Arial" panose="020B0604020202020204" pitchFamily="34" charset="0"/>
              <a:buChar char="•"/>
              <a:tabLst/>
              <a:defRPr/>
            </a:pPr>
            <a:endParaRPr lang="en-US" sz="800" i="0" kern="1200" dirty="0">
              <a:solidFill>
                <a:schemeClr val="tx1"/>
              </a:solidFill>
              <a:effectLst/>
              <a:latin typeface="Segoe UI Light" pitchFamily="34" charset="0"/>
              <a:ea typeface="+mn-ea"/>
              <a:cs typeface="+mn-cs"/>
            </a:endParaRPr>
          </a:p>
          <a:p>
            <a:pPr marL="0" lvl="0" indent="-107956">
              <a:lnSpc>
                <a:spcPct val="100000"/>
              </a:lnSpc>
              <a:spcBef>
                <a:spcPts val="0"/>
              </a:spcBef>
              <a:buNone/>
            </a:pPr>
            <a:endParaRPr kumimoji="0" lang="en-US" sz="1400" b="0" i="0" u="none" strike="noStrike" kern="0" cap="none" spc="0" normalizeH="0" baseline="0" noProof="0" dirty="0">
              <a:ln>
                <a:noFill/>
              </a:ln>
              <a:solidFill>
                <a:schemeClr val="bg1"/>
              </a:solidFill>
              <a:effectLst/>
              <a:uLnTx/>
              <a:uFillTx/>
              <a:cs typeface="Segoe UI" pitchFamily="34" charset="0"/>
            </a:endParaRPr>
          </a:p>
        </p:txBody>
      </p:sp>
      <p:sp>
        <p:nvSpPr>
          <p:cNvPr id="4" name="Header Placeholder 3"/>
          <p:cNvSpPr>
            <a:spLocks noGrp="1"/>
          </p:cNvSpPr>
          <p:nvPr>
            <p:ph type="hdr" sz="quarter" idx="10"/>
          </p:nvPr>
        </p:nvSpPr>
        <p:spPr/>
        <p: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5" name="Footer Placeholder 4"/>
          <p:cNvSpPr>
            <a:spLocks noGrp="1"/>
          </p:cNvSpPr>
          <p:nvPr>
            <p:ph type="ftr" sz="quarter" idx="11"/>
          </p:nvPr>
        </p:nvSpPr>
        <p:spPr/>
        <p:txBody>
          <a:bodyPr/>
          <a:lstStyle/>
          <a:p>
            <a:pPr marL="406034" marR="0" lvl="0" indent="0" algn="l" defTabSz="931467"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dirty="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a:t>
            </a:r>
          </a:p>
        </p:txBody>
      </p:sp>
      <p:sp>
        <p:nvSpPr>
          <p:cNvPr id="6" name="Date Placeholder 5"/>
          <p:cNvSpPr>
            <a:spLocks noGrp="1"/>
          </p:cNvSpPr>
          <p:nvPr>
            <p:ph type="dt" idx="12"/>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3AB21222-D699-41C1-A265-C98A95FF3D45}"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4/18/2019 7:55 PM</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327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32742"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dirty="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49866768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 y="338138"/>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05B7E7-0FB2-4B87-ABF2-08C7345D5195}" type="slidenum">
              <a:rPr lang="en-US" smtClean="0"/>
              <a:t>21</a:t>
            </a:fld>
            <a:endParaRPr lang="en-US" dirty="0"/>
          </a:p>
        </p:txBody>
      </p:sp>
    </p:spTree>
    <p:extLst>
      <p:ext uri="{BB962C8B-B14F-4D97-AF65-F5344CB8AC3E}">
        <p14:creationId xmlns:p14="http://schemas.microsoft.com/office/powerpoint/2010/main" val="13662073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 y="338138"/>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05B7E7-0FB2-4B87-ABF2-08C7345D5195}" type="slidenum">
              <a:rPr lang="en-US" smtClean="0"/>
              <a:t>22</a:t>
            </a:fld>
            <a:endParaRPr lang="en-US" dirty="0"/>
          </a:p>
        </p:txBody>
      </p:sp>
    </p:spTree>
    <p:extLst>
      <p:ext uri="{BB962C8B-B14F-4D97-AF65-F5344CB8AC3E}">
        <p14:creationId xmlns:p14="http://schemas.microsoft.com/office/powerpoint/2010/main" val="191738916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 y="338138"/>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BEB4C8D-293E-42A5-99BB-595F61B9B6F5}" type="slidenum">
              <a:rPr kumimoji="0" lang="en-US" sz="1200" b="0" i="0" u="none" strike="noStrike" kern="1200" cap="none" spc="0" normalizeH="0" baseline="0" noProof="0" smtClean="0">
                <a:ln>
                  <a:noFill/>
                </a:ln>
                <a:solidFill>
                  <a:prstClr val="black"/>
                </a:solidFill>
                <a:effectLst/>
                <a:uLnTx/>
                <a:uFillTx/>
                <a:latin typeface="Segoe UI" panose="020B0502040204020203"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mn-cs"/>
            </a:endParaRPr>
          </a:p>
        </p:txBody>
      </p:sp>
    </p:spTree>
    <p:extLst>
      <p:ext uri="{BB962C8B-B14F-4D97-AF65-F5344CB8AC3E}">
        <p14:creationId xmlns:p14="http://schemas.microsoft.com/office/powerpoint/2010/main" val="27945642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 y="338138"/>
            <a:ext cx="6400800" cy="3600450"/>
          </a:xfrm>
        </p:spPr>
      </p:sp>
      <p:sp>
        <p:nvSpPr>
          <p:cNvPr id="3" name="Notes Placeholder 2"/>
          <p:cNvSpPr>
            <a:spLocks noGrp="1"/>
          </p:cNvSpPr>
          <p:nvPr>
            <p:ph type="body" idx="1"/>
          </p:nvPr>
        </p:nvSpPr>
        <p:spPr/>
        <p:txBody>
          <a:bodyPr/>
          <a:lstStyle/>
          <a:p>
            <a:pPr marL="0" marR="0" lvl="0" indent="0" algn="l" defTabSz="932742" rtl="0" eaLnBrk="1" fontAlgn="auto" latinLnBrk="0" hangingPunct="1">
              <a:lnSpc>
                <a:spcPct val="90000"/>
              </a:lnSpc>
              <a:spcBef>
                <a:spcPts val="0"/>
              </a:spcBef>
              <a:spcAft>
                <a:spcPts val="340"/>
              </a:spcAft>
              <a:buClrTx/>
              <a:buSzTx/>
              <a:buFontTx/>
              <a:buNone/>
              <a:tabLst/>
              <a:defRPr/>
            </a:pPr>
            <a:endParaRPr lang="en-US" dirty="0"/>
          </a:p>
          <a:p>
            <a:pPr marL="0" marR="0" lvl="0" indent="0" algn="l" defTabSz="932742" rtl="0" eaLnBrk="1" fontAlgn="auto" latinLnBrk="0" hangingPunct="1">
              <a:lnSpc>
                <a:spcPct val="90000"/>
              </a:lnSpc>
              <a:spcBef>
                <a:spcPts val="0"/>
              </a:spcBef>
              <a:spcAft>
                <a:spcPts val="34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05B7E7-0FB2-4B87-ABF2-08C7345D519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66618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 y="338138"/>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05B7E7-0FB2-4B87-ABF2-08C7345D519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2788703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 y="338138"/>
            <a:ext cx="6400800" cy="3600450"/>
          </a:xfrm>
        </p:spPr>
      </p:sp>
      <p:sp>
        <p:nvSpPr>
          <p:cNvPr id="3" name="Notes Placeholder 2"/>
          <p:cNvSpPr>
            <a:spLocks noGrp="1"/>
          </p:cNvSpPr>
          <p:nvPr>
            <p:ph type="body" idx="1"/>
          </p:nvPr>
        </p:nvSpPr>
        <p:spPr/>
        <p:txBody>
          <a:bodyPr/>
          <a:lstStyle/>
          <a:p>
            <a:pPr lvl="0"/>
            <a:endParaRPr lang="en-US" sz="900" kern="1200" dirty="0">
              <a:solidFill>
                <a:schemeClr val="tx1"/>
              </a:solidFill>
              <a:effectLst/>
              <a:latin typeface="Segoe UI Light" pitchFamily="34" charset="0"/>
              <a:ea typeface="+mn-ea"/>
              <a:cs typeface="+mn-cs"/>
            </a:endParaRPr>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406034" marR="0" lvl="0" indent="0" algn="l" defTabSz="931467"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a:t>
            </a:r>
          </a:p>
        </p:txBody>
      </p:sp>
      <p:sp>
        <p:nvSpPr>
          <p:cNvPr id="6" name="Date Placeholder 5"/>
          <p:cNvSpPr>
            <a:spLocks noGrp="1"/>
          </p:cNvSpPr>
          <p:nvPr>
            <p:ph type="dt"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C77E4E-5E1E-473F-B218-752261861675}" type="datetime8">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4/18/2019 7:55 PM</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1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509654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 y="338138"/>
            <a:ext cx="6400800" cy="3600450"/>
          </a:xfrm>
        </p:spPr>
      </p:sp>
      <p:sp>
        <p:nvSpPr>
          <p:cNvPr id="3" name="Notes Placeholder 2"/>
          <p:cNvSpPr>
            <a:spLocks noGrp="1"/>
          </p:cNvSpPr>
          <p:nvPr>
            <p:ph type="body" idx="1"/>
          </p:nvPr>
        </p:nvSpPr>
        <p:spPr/>
        <p:txBody>
          <a:bodyPr/>
          <a:lstStyle/>
          <a:p>
            <a:pPr marL="0" marR="0" lvl="0" indent="0" algn="l" defTabSz="932742" rtl="0" eaLnBrk="1" fontAlgn="auto" latinLnBrk="0" hangingPunct="1">
              <a:lnSpc>
                <a:spcPct val="90000"/>
              </a:lnSpc>
              <a:spcBef>
                <a:spcPts val="0"/>
              </a:spcBef>
              <a:spcAft>
                <a:spcPts val="34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05B7E7-0FB2-4B87-ABF2-08C7345D519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88078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 y="338138"/>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05B7E7-0FB2-4B87-ABF2-08C7345D5195}" type="slidenum">
              <a:rPr lang="en-US" smtClean="0"/>
              <a:t>7</a:t>
            </a:fld>
            <a:endParaRPr lang="en-US" dirty="0"/>
          </a:p>
        </p:txBody>
      </p:sp>
    </p:spTree>
    <p:extLst>
      <p:ext uri="{BB962C8B-B14F-4D97-AF65-F5344CB8AC3E}">
        <p14:creationId xmlns:p14="http://schemas.microsoft.com/office/powerpoint/2010/main" val="39416436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 y="338138"/>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005B7E7-0FB2-4B87-ABF2-08C7345D5195}" type="slidenum">
              <a:rPr lang="en-US" smtClean="0"/>
              <a:t>8</a:t>
            </a:fld>
            <a:endParaRPr lang="en-US" dirty="0"/>
          </a:p>
        </p:txBody>
      </p:sp>
    </p:spTree>
    <p:extLst>
      <p:ext uri="{BB962C8B-B14F-4D97-AF65-F5344CB8AC3E}">
        <p14:creationId xmlns:p14="http://schemas.microsoft.com/office/powerpoint/2010/main" val="41948416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28600" y="338138"/>
            <a:ext cx="6400800" cy="3600450"/>
          </a:xfrm>
        </p:spPr>
      </p:sp>
      <p:sp>
        <p:nvSpPr>
          <p:cNvPr id="3" name="Notes Placeholder 2"/>
          <p:cNvSpPr>
            <a:spLocks noGrp="1"/>
          </p:cNvSpPr>
          <p:nvPr>
            <p:ph type="body" idx="1"/>
          </p:nvPr>
        </p:nvSpPr>
        <p:spPr/>
        <p:txBody>
          <a:bodyPr/>
          <a:lstStyle/>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005B7E7-0FB2-4B87-ABF2-08C7345D519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163489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xml"/><Relationship Id="rId1" Type="http://schemas.openxmlformats.org/officeDocument/2006/relationships/vmlDrawing" Target="../drawings/vmlDrawing2.vml"/><Relationship Id="rId5" Type="http://schemas.openxmlformats.org/officeDocument/2006/relationships/image" Target="../media/image1.emf"/><Relationship Id="rId4" Type="http://schemas.openxmlformats.org/officeDocument/2006/relationships/oleObject" Target="../embeddings/oleObject2.bin"/></Relationships>
</file>

<file path=ppt/slideLayouts/_rels/slideLayout10.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3.png"/><Relationship Id="rId2" Type="http://schemas.openxmlformats.org/officeDocument/2006/relationships/tags" Target="../tags/tag13.xml"/><Relationship Id="rId1" Type="http://schemas.openxmlformats.org/officeDocument/2006/relationships/vmlDrawing" Target="../drawings/vmlDrawing11.vml"/><Relationship Id="rId6" Type="http://schemas.openxmlformats.org/officeDocument/2006/relationships/image" Target="../media/image1.emf"/><Relationship Id="rId5" Type="http://schemas.openxmlformats.org/officeDocument/2006/relationships/oleObject" Target="../embeddings/oleObject11.bin"/><Relationship Id="rId4" Type="http://schemas.openxmlformats.org/officeDocument/2006/relationships/image" Target="../media/image7.jpeg"/></Relationships>
</file>

<file path=ppt/slideLayouts/_rels/slideLayout11.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3.png"/><Relationship Id="rId2" Type="http://schemas.openxmlformats.org/officeDocument/2006/relationships/tags" Target="../tags/tag14.xml"/><Relationship Id="rId1" Type="http://schemas.openxmlformats.org/officeDocument/2006/relationships/vmlDrawing" Target="../drawings/vmlDrawing12.vml"/><Relationship Id="rId6" Type="http://schemas.openxmlformats.org/officeDocument/2006/relationships/image" Target="../media/image1.emf"/><Relationship Id="rId5" Type="http://schemas.openxmlformats.org/officeDocument/2006/relationships/oleObject" Target="../embeddings/oleObject12.bin"/><Relationship Id="rId4" Type="http://schemas.openxmlformats.org/officeDocument/2006/relationships/image" Target="../media/image8.jpeg"/></Relationships>
</file>

<file path=ppt/slideLayouts/_rels/slideLayout12.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3.png"/><Relationship Id="rId2" Type="http://schemas.openxmlformats.org/officeDocument/2006/relationships/tags" Target="../tags/tag15.xml"/><Relationship Id="rId1" Type="http://schemas.openxmlformats.org/officeDocument/2006/relationships/vmlDrawing" Target="../drawings/vmlDrawing13.vml"/><Relationship Id="rId6" Type="http://schemas.openxmlformats.org/officeDocument/2006/relationships/image" Target="../media/image1.emf"/><Relationship Id="rId5" Type="http://schemas.openxmlformats.org/officeDocument/2006/relationships/oleObject" Target="../embeddings/oleObject13.bin"/><Relationship Id="rId4" Type="http://schemas.openxmlformats.org/officeDocument/2006/relationships/image" Target="../media/image9.jpeg"/></Relationships>
</file>

<file path=ppt/slideLayouts/_rels/slideLayout13.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3.png"/><Relationship Id="rId2" Type="http://schemas.openxmlformats.org/officeDocument/2006/relationships/tags" Target="../tags/tag16.xml"/><Relationship Id="rId1" Type="http://schemas.openxmlformats.org/officeDocument/2006/relationships/vmlDrawing" Target="../drawings/vmlDrawing14.vml"/><Relationship Id="rId6" Type="http://schemas.openxmlformats.org/officeDocument/2006/relationships/image" Target="../media/image1.emf"/><Relationship Id="rId5" Type="http://schemas.openxmlformats.org/officeDocument/2006/relationships/oleObject" Target="../embeddings/oleObject14.bin"/><Relationship Id="rId4" Type="http://schemas.openxmlformats.org/officeDocument/2006/relationships/image" Target="../media/image10.jpeg"/></Relationships>
</file>

<file path=ppt/slideLayouts/_rels/slideLayout14.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3.png"/><Relationship Id="rId2" Type="http://schemas.openxmlformats.org/officeDocument/2006/relationships/tags" Target="../tags/tag17.xml"/><Relationship Id="rId1" Type="http://schemas.openxmlformats.org/officeDocument/2006/relationships/vmlDrawing" Target="../drawings/vmlDrawing15.vml"/><Relationship Id="rId6" Type="http://schemas.openxmlformats.org/officeDocument/2006/relationships/image" Target="../media/image1.emf"/><Relationship Id="rId5" Type="http://schemas.openxmlformats.org/officeDocument/2006/relationships/oleObject" Target="../embeddings/oleObject15.bin"/><Relationship Id="rId4" Type="http://schemas.openxmlformats.org/officeDocument/2006/relationships/image" Target="../media/image11.jpeg"/></Relationships>
</file>

<file path=ppt/slideLayouts/_rels/slideLayout15.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3.png"/><Relationship Id="rId2" Type="http://schemas.openxmlformats.org/officeDocument/2006/relationships/tags" Target="../tags/tag18.xml"/><Relationship Id="rId1" Type="http://schemas.openxmlformats.org/officeDocument/2006/relationships/vmlDrawing" Target="../drawings/vmlDrawing16.vml"/><Relationship Id="rId6" Type="http://schemas.openxmlformats.org/officeDocument/2006/relationships/image" Target="../media/image1.emf"/><Relationship Id="rId5" Type="http://schemas.openxmlformats.org/officeDocument/2006/relationships/oleObject" Target="../embeddings/oleObject16.bin"/><Relationship Id="rId4" Type="http://schemas.openxmlformats.org/officeDocument/2006/relationships/image" Target="../media/image12.jpeg"/></Relationships>
</file>

<file path=ppt/slideLayouts/_rels/slideLayout1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9.xml"/><Relationship Id="rId1" Type="http://schemas.openxmlformats.org/officeDocument/2006/relationships/vmlDrawing" Target="../drawings/vmlDrawing17.vml"/><Relationship Id="rId5" Type="http://schemas.openxmlformats.org/officeDocument/2006/relationships/image" Target="../media/image1.emf"/><Relationship Id="rId4" Type="http://schemas.openxmlformats.org/officeDocument/2006/relationships/oleObject" Target="../embeddings/oleObject17.bin"/></Relationships>
</file>

<file path=ppt/slideLayouts/_rels/slideLayout1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0.xml"/><Relationship Id="rId1" Type="http://schemas.openxmlformats.org/officeDocument/2006/relationships/vmlDrawing" Target="../drawings/vmlDrawing18.vml"/><Relationship Id="rId5" Type="http://schemas.openxmlformats.org/officeDocument/2006/relationships/image" Target="../media/image1.emf"/><Relationship Id="rId4" Type="http://schemas.openxmlformats.org/officeDocument/2006/relationships/oleObject" Target="../embeddings/oleObject18.bin"/></Relationships>
</file>

<file path=ppt/slideLayouts/_rels/slideLayout18.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1.xml"/><Relationship Id="rId1" Type="http://schemas.openxmlformats.org/officeDocument/2006/relationships/vmlDrawing" Target="../drawings/vmlDrawing19.vml"/><Relationship Id="rId5" Type="http://schemas.openxmlformats.org/officeDocument/2006/relationships/image" Target="../media/image1.emf"/><Relationship Id="rId4" Type="http://schemas.openxmlformats.org/officeDocument/2006/relationships/oleObject" Target="../embeddings/oleObject19.bin"/></Relationships>
</file>

<file path=ppt/slideLayouts/_rels/slideLayout1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2.xml"/><Relationship Id="rId1" Type="http://schemas.openxmlformats.org/officeDocument/2006/relationships/vmlDrawing" Target="../drawings/vmlDrawing20.vml"/><Relationship Id="rId6" Type="http://schemas.openxmlformats.org/officeDocument/2006/relationships/image" Target="../media/image3.png"/><Relationship Id="rId5" Type="http://schemas.openxmlformats.org/officeDocument/2006/relationships/image" Target="../media/image1.emf"/><Relationship Id="rId4" Type="http://schemas.openxmlformats.org/officeDocument/2006/relationships/oleObject" Target="../embeddings/oleObject20.bin"/></Relationships>
</file>

<file path=ppt/slideLayouts/_rels/slideLayout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5.xml"/><Relationship Id="rId1" Type="http://schemas.openxmlformats.org/officeDocument/2006/relationships/vmlDrawing" Target="../drawings/vmlDrawing3.vml"/><Relationship Id="rId5" Type="http://schemas.openxmlformats.org/officeDocument/2006/relationships/image" Target="../media/image1.emf"/><Relationship Id="rId4" Type="http://schemas.openxmlformats.org/officeDocument/2006/relationships/oleObject" Target="../embeddings/oleObject3.bin"/></Relationships>
</file>

<file path=ppt/slideLayouts/_rels/slideLayout2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3.xml"/><Relationship Id="rId1" Type="http://schemas.openxmlformats.org/officeDocument/2006/relationships/vmlDrawing" Target="../drawings/vmlDrawing21.vml"/><Relationship Id="rId5" Type="http://schemas.openxmlformats.org/officeDocument/2006/relationships/image" Target="../media/image1.emf"/><Relationship Id="rId4" Type="http://schemas.openxmlformats.org/officeDocument/2006/relationships/oleObject" Target="../embeddings/oleObject21.bin"/></Relationships>
</file>

<file path=ppt/slideLayouts/_rels/slideLayout2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24.xml"/><Relationship Id="rId1" Type="http://schemas.openxmlformats.org/officeDocument/2006/relationships/vmlDrawing" Target="../drawings/vmlDrawing22.vml"/><Relationship Id="rId5" Type="http://schemas.openxmlformats.org/officeDocument/2006/relationships/image" Target="../media/image1.emf"/><Relationship Id="rId4" Type="http://schemas.openxmlformats.org/officeDocument/2006/relationships/oleObject" Target="../embeddings/oleObject22.bin"/></Relationships>
</file>

<file path=ppt/slideLayouts/_rels/slideLayout22.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7.xml"/><Relationship Id="rId1" Type="http://schemas.openxmlformats.org/officeDocument/2006/relationships/vmlDrawing" Target="../drawings/vmlDrawing24.vml"/><Relationship Id="rId5" Type="http://schemas.openxmlformats.org/officeDocument/2006/relationships/image" Target="../media/image1.emf"/><Relationship Id="rId4" Type="http://schemas.openxmlformats.org/officeDocument/2006/relationships/oleObject" Target="../embeddings/oleObject24.bin"/></Relationships>
</file>

<file path=ppt/slideLayouts/_rels/slideLayout23.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8.xml"/><Relationship Id="rId1" Type="http://schemas.openxmlformats.org/officeDocument/2006/relationships/vmlDrawing" Target="../drawings/vmlDrawing25.vml"/><Relationship Id="rId5" Type="http://schemas.openxmlformats.org/officeDocument/2006/relationships/image" Target="../media/image1.emf"/><Relationship Id="rId4" Type="http://schemas.openxmlformats.org/officeDocument/2006/relationships/oleObject" Target="../embeddings/oleObject25.bin"/></Relationships>
</file>

<file path=ppt/slideLayouts/_rels/slideLayout24.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9.xml"/><Relationship Id="rId1" Type="http://schemas.openxmlformats.org/officeDocument/2006/relationships/vmlDrawing" Target="../drawings/vmlDrawing26.vml"/><Relationship Id="rId5" Type="http://schemas.openxmlformats.org/officeDocument/2006/relationships/image" Target="../media/image1.emf"/><Relationship Id="rId4" Type="http://schemas.openxmlformats.org/officeDocument/2006/relationships/oleObject" Target="../embeddings/oleObject26.bin"/></Relationships>
</file>

<file path=ppt/slideLayouts/_rels/slideLayout25.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3.png"/><Relationship Id="rId2" Type="http://schemas.openxmlformats.org/officeDocument/2006/relationships/tags" Target="../tags/tag30.xml"/><Relationship Id="rId1" Type="http://schemas.openxmlformats.org/officeDocument/2006/relationships/vmlDrawing" Target="../drawings/vmlDrawing27.vml"/><Relationship Id="rId6" Type="http://schemas.openxmlformats.org/officeDocument/2006/relationships/image" Target="../media/image1.emf"/><Relationship Id="rId5" Type="http://schemas.openxmlformats.org/officeDocument/2006/relationships/oleObject" Target="../embeddings/oleObject27.bin"/><Relationship Id="rId4" Type="http://schemas.openxmlformats.org/officeDocument/2006/relationships/image" Target="../media/image13.jpeg"/></Relationships>
</file>

<file path=ppt/slideLayouts/_rels/slideLayout26.xml.rels><?xml version="1.0" encoding="UTF-8" standalone="yes"?>
<Relationships xmlns="http://schemas.openxmlformats.org/package/2006/relationships"><Relationship Id="rId3" Type="http://schemas.openxmlformats.org/officeDocument/2006/relationships/slideMaster" Target="../slideMasters/slideMaster2.xml"/><Relationship Id="rId7" Type="http://schemas.openxmlformats.org/officeDocument/2006/relationships/image" Target="../media/image3.png"/><Relationship Id="rId2" Type="http://schemas.openxmlformats.org/officeDocument/2006/relationships/tags" Target="../tags/tag31.xml"/><Relationship Id="rId1" Type="http://schemas.openxmlformats.org/officeDocument/2006/relationships/vmlDrawing" Target="../drawings/vmlDrawing28.vml"/><Relationship Id="rId6" Type="http://schemas.openxmlformats.org/officeDocument/2006/relationships/image" Target="../media/image1.emf"/><Relationship Id="rId5" Type="http://schemas.openxmlformats.org/officeDocument/2006/relationships/oleObject" Target="../embeddings/oleObject28.bin"/><Relationship Id="rId4" Type="http://schemas.openxmlformats.org/officeDocument/2006/relationships/image" Target="../media/image14.jpeg"/></Relationships>
</file>

<file path=ppt/slideLayouts/_rels/slideLayout27.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32.xml"/><Relationship Id="rId1" Type="http://schemas.openxmlformats.org/officeDocument/2006/relationships/vmlDrawing" Target="../drawings/vmlDrawing29.vml"/><Relationship Id="rId5" Type="http://schemas.openxmlformats.org/officeDocument/2006/relationships/image" Target="../media/image1.emf"/><Relationship Id="rId4" Type="http://schemas.openxmlformats.org/officeDocument/2006/relationships/oleObject" Target="../embeddings/oleObject29.bin"/></Relationships>
</file>

<file path=ppt/slideLayouts/_rels/slideLayout28.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33.xml"/><Relationship Id="rId1" Type="http://schemas.openxmlformats.org/officeDocument/2006/relationships/vmlDrawing" Target="../drawings/vmlDrawing30.vml"/><Relationship Id="rId5" Type="http://schemas.openxmlformats.org/officeDocument/2006/relationships/image" Target="../media/image1.emf"/><Relationship Id="rId4" Type="http://schemas.openxmlformats.org/officeDocument/2006/relationships/oleObject" Target="../embeddings/oleObject30.bin"/></Relationships>
</file>

<file path=ppt/slideLayouts/_rels/slideLayout29.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34.xml"/><Relationship Id="rId1" Type="http://schemas.openxmlformats.org/officeDocument/2006/relationships/vmlDrawing" Target="../drawings/vmlDrawing31.vml"/><Relationship Id="rId5" Type="http://schemas.openxmlformats.org/officeDocument/2006/relationships/image" Target="../media/image1.emf"/><Relationship Id="rId4" Type="http://schemas.openxmlformats.org/officeDocument/2006/relationships/oleObject" Target="../embeddings/oleObject31.bin"/></Relationships>
</file>

<file path=ppt/slideLayouts/_rels/slideLayout3.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6.xml"/><Relationship Id="rId1" Type="http://schemas.openxmlformats.org/officeDocument/2006/relationships/vmlDrawing" Target="../drawings/vmlDrawing4.vml"/><Relationship Id="rId5" Type="http://schemas.openxmlformats.org/officeDocument/2006/relationships/image" Target="../media/image1.emf"/><Relationship Id="rId4" Type="http://schemas.openxmlformats.org/officeDocument/2006/relationships/oleObject" Target="../embeddings/oleObject4.bin"/></Relationships>
</file>

<file path=ppt/slideLayouts/_rels/slideLayout30.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35.xml"/><Relationship Id="rId1" Type="http://schemas.openxmlformats.org/officeDocument/2006/relationships/vmlDrawing" Target="../drawings/vmlDrawing32.vml"/><Relationship Id="rId6" Type="http://schemas.openxmlformats.org/officeDocument/2006/relationships/image" Target="../media/image3.png"/><Relationship Id="rId5" Type="http://schemas.openxmlformats.org/officeDocument/2006/relationships/image" Target="../media/image1.emf"/><Relationship Id="rId4" Type="http://schemas.openxmlformats.org/officeDocument/2006/relationships/oleObject" Target="../embeddings/oleObject32.bin"/></Relationships>
</file>

<file path=ppt/slideLayouts/_rels/slideLayout31.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36.xml"/><Relationship Id="rId1" Type="http://schemas.openxmlformats.org/officeDocument/2006/relationships/vmlDrawing" Target="../drawings/vmlDrawing33.vml"/><Relationship Id="rId5" Type="http://schemas.openxmlformats.org/officeDocument/2006/relationships/image" Target="../media/image1.emf"/><Relationship Id="rId4" Type="http://schemas.openxmlformats.org/officeDocument/2006/relationships/oleObject" Target="../embeddings/oleObject33.bin"/></Relationships>
</file>

<file path=ppt/slideLayouts/_rels/slideLayout32.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39.xml"/><Relationship Id="rId1" Type="http://schemas.openxmlformats.org/officeDocument/2006/relationships/vmlDrawing" Target="../drawings/vmlDrawing35.vml"/><Relationship Id="rId5" Type="http://schemas.openxmlformats.org/officeDocument/2006/relationships/image" Target="../media/image1.emf"/><Relationship Id="rId4" Type="http://schemas.openxmlformats.org/officeDocument/2006/relationships/oleObject" Target="../embeddings/oleObject35.bin"/></Relationships>
</file>

<file path=ppt/slideLayouts/_rels/slideLayout33.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40.xml"/><Relationship Id="rId1" Type="http://schemas.openxmlformats.org/officeDocument/2006/relationships/vmlDrawing" Target="../drawings/vmlDrawing36.vml"/><Relationship Id="rId5" Type="http://schemas.openxmlformats.org/officeDocument/2006/relationships/image" Target="../media/image1.emf"/><Relationship Id="rId4" Type="http://schemas.openxmlformats.org/officeDocument/2006/relationships/oleObject" Target="../embeddings/oleObject36.bin"/></Relationships>
</file>

<file path=ppt/slideLayouts/_rels/slideLayout34.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41.xml"/><Relationship Id="rId1" Type="http://schemas.openxmlformats.org/officeDocument/2006/relationships/vmlDrawing" Target="../drawings/vmlDrawing37.vml"/><Relationship Id="rId5" Type="http://schemas.openxmlformats.org/officeDocument/2006/relationships/image" Target="../media/image1.emf"/><Relationship Id="rId4" Type="http://schemas.openxmlformats.org/officeDocument/2006/relationships/oleObject" Target="../embeddings/oleObject37.bin"/></Relationships>
</file>

<file path=ppt/slideLayouts/_rels/slideLayout35.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42.xml"/><Relationship Id="rId1" Type="http://schemas.openxmlformats.org/officeDocument/2006/relationships/vmlDrawing" Target="../drawings/vmlDrawing38.vml"/><Relationship Id="rId5" Type="http://schemas.openxmlformats.org/officeDocument/2006/relationships/image" Target="../media/image1.emf"/><Relationship Id="rId4" Type="http://schemas.openxmlformats.org/officeDocument/2006/relationships/oleObject" Target="../embeddings/oleObject38.bin"/></Relationships>
</file>

<file path=ppt/slideLayouts/_rels/slideLayout36.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43.xml"/><Relationship Id="rId1" Type="http://schemas.openxmlformats.org/officeDocument/2006/relationships/vmlDrawing" Target="../drawings/vmlDrawing39.vml"/><Relationship Id="rId5" Type="http://schemas.openxmlformats.org/officeDocument/2006/relationships/image" Target="../media/image1.emf"/><Relationship Id="rId4" Type="http://schemas.openxmlformats.org/officeDocument/2006/relationships/oleObject" Target="../embeddings/oleObject39.bin"/></Relationships>
</file>

<file path=ppt/slideLayouts/_rels/slideLayout37.xml.rels><?xml version="1.0" encoding="UTF-8" standalone="yes"?>
<Relationships xmlns="http://schemas.openxmlformats.org/package/2006/relationships"><Relationship Id="rId3" Type="http://schemas.openxmlformats.org/officeDocument/2006/relationships/slideMaster" Target="../slideMasters/slideMaster3.xml"/><Relationship Id="rId7" Type="http://schemas.openxmlformats.org/officeDocument/2006/relationships/image" Target="../media/image3.png"/><Relationship Id="rId2" Type="http://schemas.openxmlformats.org/officeDocument/2006/relationships/tags" Target="../tags/tag44.xml"/><Relationship Id="rId1" Type="http://schemas.openxmlformats.org/officeDocument/2006/relationships/vmlDrawing" Target="../drawings/vmlDrawing40.vml"/><Relationship Id="rId6" Type="http://schemas.openxmlformats.org/officeDocument/2006/relationships/image" Target="../media/image1.emf"/><Relationship Id="rId5" Type="http://schemas.openxmlformats.org/officeDocument/2006/relationships/oleObject" Target="../embeddings/oleObject40.bin"/><Relationship Id="rId4" Type="http://schemas.openxmlformats.org/officeDocument/2006/relationships/image" Target="../media/image2.jpeg"/></Relationships>
</file>

<file path=ppt/slideLayouts/_rels/slideLayout38.xml.rels><?xml version="1.0" encoding="UTF-8" standalone="yes"?>
<Relationships xmlns="http://schemas.openxmlformats.org/package/2006/relationships"><Relationship Id="rId3" Type="http://schemas.openxmlformats.org/officeDocument/2006/relationships/slideMaster" Target="../slideMasters/slideMaster3.xml"/><Relationship Id="rId7" Type="http://schemas.openxmlformats.org/officeDocument/2006/relationships/image" Target="../media/image3.png"/><Relationship Id="rId2" Type="http://schemas.openxmlformats.org/officeDocument/2006/relationships/tags" Target="../tags/tag45.xml"/><Relationship Id="rId1" Type="http://schemas.openxmlformats.org/officeDocument/2006/relationships/vmlDrawing" Target="../drawings/vmlDrawing41.vml"/><Relationship Id="rId6" Type="http://schemas.openxmlformats.org/officeDocument/2006/relationships/image" Target="../media/image1.emf"/><Relationship Id="rId5" Type="http://schemas.openxmlformats.org/officeDocument/2006/relationships/oleObject" Target="../embeddings/oleObject41.bin"/><Relationship Id="rId4" Type="http://schemas.openxmlformats.org/officeDocument/2006/relationships/image" Target="../media/image4.jpeg"/></Relationships>
</file>

<file path=ppt/slideLayouts/_rels/slideLayout39.xml.rels><?xml version="1.0" encoding="UTF-8" standalone="yes"?>
<Relationships xmlns="http://schemas.openxmlformats.org/package/2006/relationships"><Relationship Id="rId3" Type="http://schemas.openxmlformats.org/officeDocument/2006/relationships/slideMaster" Target="../slideMasters/slideMaster3.xml"/><Relationship Id="rId7" Type="http://schemas.openxmlformats.org/officeDocument/2006/relationships/image" Target="../media/image3.png"/><Relationship Id="rId2" Type="http://schemas.openxmlformats.org/officeDocument/2006/relationships/tags" Target="../tags/tag46.xml"/><Relationship Id="rId1" Type="http://schemas.openxmlformats.org/officeDocument/2006/relationships/vmlDrawing" Target="../drawings/vmlDrawing42.vml"/><Relationship Id="rId6" Type="http://schemas.openxmlformats.org/officeDocument/2006/relationships/image" Target="../media/image1.emf"/><Relationship Id="rId5" Type="http://schemas.openxmlformats.org/officeDocument/2006/relationships/oleObject" Target="../embeddings/oleObject42.bin"/><Relationship Id="rId4" Type="http://schemas.openxmlformats.org/officeDocument/2006/relationships/image" Target="../media/image5.jpeg"/></Relationships>
</file>

<file path=ppt/slideLayouts/_rels/slideLayout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7.xml"/><Relationship Id="rId1" Type="http://schemas.openxmlformats.org/officeDocument/2006/relationships/vmlDrawing" Target="../drawings/vmlDrawing5.vml"/><Relationship Id="rId5" Type="http://schemas.openxmlformats.org/officeDocument/2006/relationships/image" Target="../media/image1.emf"/><Relationship Id="rId4" Type="http://schemas.openxmlformats.org/officeDocument/2006/relationships/oleObject" Target="../embeddings/oleObject5.bin"/></Relationships>
</file>

<file path=ppt/slideLayouts/_rels/slideLayout40.xml.rels><?xml version="1.0" encoding="UTF-8" standalone="yes"?>
<Relationships xmlns="http://schemas.openxmlformats.org/package/2006/relationships"><Relationship Id="rId3" Type="http://schemas.openxmlformats.org/officeDocument/2006/relationships/slideMaster" Target="../slideMasters/slideMaster3.xml"/><Relationship Id="rId7" Type="http://schemas.openxmlformats.org/officeDocument/2006/relationships/image" Target="../media/image3.png"/><Relationship Id="rId2" Type="http://schemas.openxmlformats.org/officeDocument/2006/relationships/tags" Target="../tags/tag47.xml"/><Relationship Id="rId1" Type="http://schemas.openxmlformats.org/officeDocument/2006/relationships/vmlDrawing" Target="../drawings/vmlDrawing43.vml"/><Relationship Id="rId6" Type="http://schemas.openxmlformats.org/officeDocument/2006/relationships/image" Target="../media/image1.emf"/><Relationship Id="rId5" Type="http://schemas.openxmlformats.org/officeDocument/2006/relationships/oleObject" Target="../embeddings/oleObject43.bin"/><Relationship Id="rId4" Type="http://schemas.openxmlformats.org/officeDocument/2006/relationships/image" Target="../media/image6.jpeg"/></Relationships>
</file>

<file path=ppt/slideLayouts/_rels/slideLayout41.xml.rels><?xml version="1.0" encoding="UTF-8" standalone="yes"?>
<Relationships xmlns="http://schemas.openxmlformats.org/package/2006/relationships"><Relationship Id="rId3" Type="http://schemas.openxmlformats.org/officeDocument/2006/relationships/slideMaster" Target="../slideMasters/slideMaster3.xml"/><Relationship Id="rId7" Type="http://schemas.openxmlformats.org/officeDocument/2006/relationships/image" Target="../media/image3.png"/><Relationship Id="rId2" Type="http://schemas.openxmlformats.org/officeDocument/2006/relationships/tags" Target="../tags/tag48.xml"/><Relationship Id="rId1" Type="http://schemas.openxmlformats.org/officeDocument/2006/relationships/vmlDrawing" Target="../drawings/vmlDrawing44.vml"/><Relationship Id="rId6" Type="http://schemas.openxmlformats.org/officeDocument/2006/relationships/image" Target="../media/image1.emf"/><Relationship Id="rId5" Type="http://schemas.openxmlformats.org/officeDocument/2006/relationships/oleObject" Target="../embeddings/oleObject44.bin"/><Relationship Id="rId4" Type="http://schemas.openxmlformats.org/officeDocument/2006/relationships/image" Target="../media/image7.jpeg"/></Relationships>
</file>

<file path=ppt/slideLayouts/_rels/slideLayout42.xml.rels><?xml version="1.0" encoding="UTF-8" standalone="yes"?>
<Relationships xmlns="http://schemas.openxmlformats.org/package/2006/relationships"><Relationship Id="rId3" Type="http://schemas.openxmlformats.org/officeDocument/2006/relationships/slideMaster" Target="../slideMasters/slideMaster3.xml"/><Relationship Id="rId7" Type="http://schemas.openxmlformats.org/officeDocument/2006/relationships/image" Target="../media/image3.png"/><Relationship Id="rId2" Type="http://schemas.openxmlformats.org/officeDocument/2006/relationships/tags" Target="../tags/tag49.xml"/><Relationship Id="rId1" Type="http://schemas.openxmlformats.org/officeDocument/2006/relationships/vmlDrawing" Target="../drawings/vmlDrawing45.vml"/><Relationship Id="rId6" Type="http://schemas.openxmlformats.org/officeDocument/2006/relationships/image" Target="../media/image1.emf"/><Relationship Id="rId5" Type="http://schemas.openxmlformats.org/officeDocument/2006/relationships/oleObject" Target="../embeddings/oleObject45.bin"/><Relationship Id="rId4" Type="http://schemas.openxmlformats.org/officeDocument/2006/relationships/image" Target="../media/image8.jpeg"/></Relationships>
</file>

<file path=ppt/slideLayouts/_rels/slideLayout43.xml.rels><?xml version="1.0" encoding="UTF-8" standalone="yes"?>
<Relationships xmlns="http://schemas.openxmlformats.org/package/2006/relationships"><Relationship Id="rId3" Type="http://schemas.openxmlformats.org/officeDocument/2006/relationships/slideMaster" Target="../slideMasters/slideMaster3.xml"/><Relationship Id="rId7" Type="http://schemas.openxmlformats.org/officeDocument/2006/relationships/image" Target="../media/image3.png"/><Relationship Id="rId2" Type="http://schemas.openxmlformats.org/officeDocument/2006/relationships/tags" Target="../tags/tag50.xml"/><Relationship Id="rId1" Type="http://schemas.openxmlformats.org/officeDocument/2006/relationships/vmlDrawing" Target="../drawings/vmlDrawing46.vml"/><Relationship Id="rId6" Type="http://schemas.openxmlformats.org/officeDocument/2006/relationships/image" Target="../media/image1.emf"/><Relationship Id="rId5" Type="http://schemas.openxmlformats.org/officeDocument/2006/relationships/oleObject" Target="../embeddings/oleObject46.bin"/><Relationship Id="rId4" Type="http://schemas.openxmlformats.org/officeDocument/2006/relationships/image" Target="../media/image9.jpeg"/></Relationships>
</file>

<file path=ppt/slideLayouts/_rels/slideLayout44.xml.rels><?xml version="1.0" encoding="UTF-8" standalone="yes"?>
<Relationships xmlns="http://schemas.openxmlformats.org/package/2006/relationships"><Relationship Id="rId3" Type="http://schemas.openxmlformats.org/officeDocument/2006/relationships/slideMaster" Target="../slideMasters/slideMaster3.xml"/><Relationship Id="rId7" Type="http://schemas.openxmlformats.org/officeDocument/2006/relationships/image" Target="../media/image3.png"/><Relationship Id="rId2" Type="http://schemas.openxmlformats.org/officeDocument/2006/relationships/tags" Target="../tags/tag51.xml"/><Relationship Id="rId1" Type="http://schemas.openxmlformats.org/officeDocument/2006/relationships/vmlDrawing" Target="../drawings/vmlDrawing47.vml"/><Relationship Id="rId6" Type="http://schemas.openxmlformats.org/officeDocument/2006/relationships/image" Target="../media/image1.emf"/><Relationship Id="rId5" Type="http://schemas.openxmlformats.org/officeDocument/2006/relationships/oleObject" Target="../embeddings/oleObject47.bin"/><Relationship Id="rId4" Type="http://schemas.openxmlformats.org/officeDocument/2006/relationships/image" Target="../media/image10.jpeg"/></Relationships>
</file>

<file path=ppt/slideLayouts/_rels/slideLayout45.xml.rels><?xml version="1.0" encoding="UTF-8" standalone="yes"?>
<Relationships xmlns="http://schemas.openxmlformats.org/package/2006/relationships"><Relationship Id="rId3" Type="http://schemas.openxmlformats.org/officeDocument/2006/relationships/slideMaster" Target="../slideMasters/slideMaster3.xml"/><Relationship Id="rId7" Type="http://schemas.openxmlformats.org/officeDocument/2006/relationships/image" Target="../media/image3.png"/><Relationship Id="rId2" Type="http://schemas.openxmlformats.org/officeDocument/2006/relationships/tags" Target="../tags/tag52.xml"/><Relationship Id="rId1" Type="http://schemas.openxmlformats.org/officeDocument/2006/relationships/vmlDrawing" Target="../drawings/vmlDrawing48.vml"/><Relationship Id="rId6" Type="http://schemas.openxmlformats.org/officeDocument/2006/relationships/image" Target="../media/image1.emf"/><Relationship Id="rId5" Type="http://schemas.openxmlformats.org/officeDocument/2006/relationships/oleObject" Target="../embeddings/oleObject48.bin"/><Relationship Id="rId4" Type="http://schemas.openxmlformats.org/officeDocument/2006/relationships/image" Target="../media/image11.jpeg"/></Relationships>
</file>

<file path=ppt/slideLayouts/_rels/slideLayout46.xml.rels><?xml version="1.0" encoding="UTF-8" standalone="yes"?>
<Relationships xmlns="http://schemas.openxmlformats.org/package/2006/relationships"><Relationship Id="rId3" Type="http://schemas.openxmlformats.org/officeDocument/2006/relationships/slideMaster" Target="../slideMasters/slideMaster3.xml"/><Relationship Id="rId7" Type="http://schemas.openxmlformats.org/officeDocument/2006/relationships/image" Target="../media/image3.png"/><Relationship Id="rId2" Type="http://schemas.openxmlformats.org/officeDocument/2006/relationships/tags" Target="../tags/tag53.xml"/><Relationship Id="rId1" Type="http://schemas.openxmlformats.org/officeDocument/2006/relationships/vmlDrawing" Target="../drawings/vmlDrawing49.vml"/><Relationship Id="rId6" Type="http://schemas.openxmlformats.org/officeDocument/2006/relationships/image" Target="../media/image1.emf"/><Relationship Id="rId5" Type="http://schemas.openxmlformats.org/officeDocument/2006/relationships/oleObject" Target="../embeddings/oleObject49.bin"/><Relationship Id="rId4" Type="http://schemas.openxmlformats.org/officeDocument/2006/relationships/image" Target="../media/image12.jpeg"/></Relationships>
</file>

<file path=ppt/slideLayouts/_rels/slideLayout47.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54.xml"/><Relationship Id="rId1" Type="http://schemas.openxmlformats.org/officeDocument/2006/relationships/vmlDrawing" Target="../drawings/vmlDrawing50.vml"/><Relationship Id="rId5" Type="http://schemas.openxmlformats.org/officeDocument/2006/relationships/image" Target="../media/image1.emf"/><Relationship Id="rId4" Type="http://schemas.openxmlformats.org/officeDocument/2006/relationships/oleObject" Target="../embeddings/oleObject50.bin"/></Relationships>
</file>

<file path=ppt/slideLayouts/_rels/slideLayout48.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55.xml"/><Relationship Id="rId1" Type="http://schemas.openxmlformats.org/officeDocument/2006/relationships/vmlDrawing" Target="../drawings/vmlDrawing51.vml"/><Relationship Id="rId5" Type="http://schemas.openxmlformats.org/officeDocument/2006/relationships/image" Target="../media/image1.emf"/><Relationship Id="rId4" Type="http://schemas.openxmlformats.org/officeDocument/2006/relationships/oleObject" Target="../embeddings/oleObject51.bin"/></Relationships>
</file>

<file path=ppt/slideLayouts/_rels/slideLayout49.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56.xml"/><Relationship Id="rId1" Type="http://schemas.openxmlformats.org/officeDocument/2006/relationships/vmlDrawing" Target="../drawings/vmlDrawing52.vml"/><Relationship Id="rId5" Type="http://schemas.openxmlformats.org/officeDocument/2006/relationships/image" Target="../media/image1.emf"/><Relationship Id="rId4" Type="http://schemas.openxmlformats.org/officeDocument/2006/relationships/oleObject" Target="../embeddings/oleObject52.bin"/></Relationships>
</file>

<file path=ppt/slideLayouts/_rels/slideLayout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8.xml"/><Relationship Id="rId1" Type="http://schemas.openxmlformats.org/officeDocument/2006/relationships/vmlDrawing" Target="../drawings/vmlDrawing6.vml"/><Relationship Id="rId5" Type="http://schemas.openxmlformats.org/officeDocument/2006/relationships/image" Target="../media/image1.emf"/><Relationship Id="rId4" Type="http://schemas.openxmlformats.org/officeDocument/2006/relationships/oleObject" Target="../embeddings/oleObject6.bin"/></Relationships>
</file>

<file path=ppt/slideLayouts/_rels/slideLayout50.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57.xml"/><Relationship Id="rId1" Type="http://schemas.openxmlformats.org/officeDocument/2006/relationships/vmlDrawing" Target="../drawings/vmlDrawing53.vml"/><Relationship Id="rId6" Type="http://schemas.openxmlformats.org/officeDocument/2006/relationships/image" Target="../media/image3.png"/><Relationship Id="rId5" Type="http://schemas.openxmlformats.org/officeDocument/2006/relationships/image" Target="../media/image1.emf"/><Relationship Id="rId4" Type="http://schemas.openxmlformats.org/officeDocument/2006/relationships/oleObject" Target="../embeddings/oleObject53.bin"/></Relationships>
</file>

<file path=ppt/slideLayouts/_rels/slideLayout51.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58.xml"/><Relationship Id="rId1" Type="http://schemas.openxmlformats.org/officeDocument/2006/relationships/vmlDrawing" Target="../drawings/vmlDrawing54.vml"/><Relationship Id="rId5" Type="http://schemas.openxmlformats.org/officeDocument/2006/relationships/image" Target="../media/image1.emf"/><Relationship Id="rId4" Type="http://schemas.openxmlformats.org/officeDocument/2006/relationships/oleObject" Target="../embeddings/oleObject54.bin"/></Relationships>
</file>

<file path=ppt/slideLayouts/_rels/slideLayout52.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59.xml"/><Relationship Id="rId1" Type="http://schemas.openxmlformats.org/officeDocument/2006/relationships/vmlDrawing" Target="../drawings/vmlDrawing55.vml"/><Relationship Id="rId5" Type="http://schemas.openxmlformats.org/officeDocument/2006/relationships/image" Target="../media/image1.emf"/><Relationship Id="rId4" Type="http://schemas.openxmlformats.org/officeDocument/2006/relationships/oleObject" Target="../embeddings/oleObject55.bin"/></Relationships>
</file>

<file path=ppt/slideLayouts/_rels/slideLayout53.xml.rels><?xml version="1.0" encoding="UTF-8" standalone="yes"?>
<Relationships xmlns="http://schemas.openxmlformats.org/package/2006/relationships"><Relationship Id="rId3" Type="http://schemas.openxmlformats.org/officeDocument/2006/relationships/slideMaster" Target="../slideMasters/slideMaster3.xml"/><Relationship Id="rId2" Type="http://schemas.openxmlformats.org/officeDocument/2006/relationships/tags" Target="../tags/tag60.xml"/><Relationship Id="rId1" Type="http://schemas.openxmlformats.org/officeDocument/2006/relationships/vmlDrawing" Target="../drawings/vmlDrawing56.vml"/><Relationship Id="rId5" Type="http://schemas.openxmlformats.org/officeDocument/2006/relationships/image" Target="../media/image1.emf"/><Relationship Id="rId4" Type="http://schemas.openxmlformats.org/officeDocument/2006/relationships/oleObject" Target="../embeddings/oleObject56.bin"/></Relationships>
</file>

<file path=ppt/slideLayouts/_rels/slideLayout54.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62.xml"/><Relationship Id="rId1" Type="http://schemas.openxmlformats.org/officeDocument/2006/relationships/vmlDrawing" Target="../drawings/vmlDrawing58.vml"/><Relationship Id="rId5" Type="http://schemas.openxmlformats.org/officeDocument/2006/relationships/image" Target="../media/image1.emf"/><Relationship Id="rId4" Type="http://schemas.openxmlformats.org/officeDocument/2006/relationships/oleObject" Target="../embeddings/oleObject58.bin"/></Relationships>
</file>

<file path=ppt/slideLayouts/_rels/slideLayout55.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63.xml"/><Relationship Id="rId1" Type="http://schemas.openxmlformats.org/officeDocument/2006/relationships/vmlDrawing" Target="../drawings/vmlDrawing59.vml"/><Relationship Id="rId5" Type="http://schemas.openxmlformats.org/officeDocument/2006/relationships/image" Target="../media/image1.emf"/><Relationship Id="rId4" Type="http://schemas.openxmlformats.org/officeDocument/2006/relationships/oleObject" Target="../embeddings/oleObject59.bin"/></Relationships>
</file>

<file path=ppt/slideLayouts/_rels/slideLayout56.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64.xml"/><Relationship Id="rId1" Type="http://schemas.openxmlformats.org/officeDocument/2006/relationships/vmlDrawing" Target="../drawings/vmlDrawing60.vml"/><Relationship Id="rId5" Type="http://schemas.openxmlformats.org/officeDocument/2006/relationships/image" Target="../media/image1.emf"/><Relationship Id="rId4" Type="http://schemas.openxmlformats.org/officeDocument/2006/relationships/oleObject" Target="../embeddings/oleObject59.bin"/></Relationships>
</file>

<file path=ppt/slideLayouts/_rels/slideLayout57.xml.rels><?xml version="1.0" encoding="UTF-8" standalone="yes"?>
<Relationships xmlns="http://schemas.openxmlformats.org/package/2006/relationships"><Relationship Id="rId3" Type="http://schemas.openxmlformats.org/officeDocument/2006/relationships/slideMaster" Target="../slideMasters/slideMaster4.xml"/><Relationship Id="rId7" Type="http://schemas.openxmlformats.org/officeDocument/2006/relationships/image" Target="../media/image3.png"/><Relationship Id="rId2" Type="http://schemas.openxmlformats.org/officeDocument/2006/relationships/tags" Target="../tags/tag65.xml"/><Relationship Id="rId1" Type="http://schemas.openxmlformats.org/officeDocument/2006/relationships/vmlDrawing" Target="../drawings/vmlDrawing61.vml"/><Relationship Id="rId6" Type="http://schemas.openxmlformats.org/officeDocument/2006/relationships/image" Target="../media/image1.emf"/><Relationship Id="rId5" Type="http://schemas.openxmlformats.org/officeDocument/2006/relationships/oleObject" Target="../embeddings/oleObject60.bin"/><Relationship Id="rId4" Type="http://schemas.openxmlformats.org/officeDocument/2006/relationships/image" Target="../media/image13.jpeg"/></Relationships>
</file>

<file path=ppt/slideLayouts/_rels/slideLayout58.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66.xml"/><Relationship Id="rId1" Type="http://schemas.openxmlformats.org/officeDocument/2006/relationships/vmlDrawing" Target="../drawings/vmlDrawing62.vml"/><Relationship Id="rId5" Type="http://schemas.openxmlformats.org/officeDocument/2006/relationships/image" Target="../media/image1.emf"/><Relationship Id="rId4" Type="http://schemas.openxmlformats.org/officeDocument/2006/relationships/oleObject" Target="../embeddings/oleObject61.bin"/></Relationships>
</file>

<file path=ppt/slideLayouts/_rels/slideLayout59.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67.xml"/><Relationship Id="rId1" Type="http://schemas.openxmlformats.org/officeDocument/2006/relationships/vmlDrawing" Target="../drawings/vmlDrawing63.vml"/><Relationship Id="rId5" Type="http://schemas.openxmlformats.org/officeDocument/2006/relationships/image" Target="../media/image1.emf"/><Relationship Id="rId4" Type="http://schemas.openxmlformats.org/officeDocument/2006/relationships/oleObject" Target="../embeddings/oleObject62.bin"/></Relationships>
</file>

<file path=ppt/slideLayouts/_rels/slideLayout6.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3.png"/><Relationship Id="rId2" Type="http://schemas.openxmlformats.org/officeDocument/2006/relationships/tags" Target="../tags/tag9.xml"/><Relationship Id="rId1" Type="http://schemas.openxmlformats.org/officeDocument/2006/relationships/vmlDrawing" Target="../drawings/vmlDrawing7.vml"/><Relationship Id="rId6" Type="http://schemas.openxmlformats.org/officeDocument/2006/relationships/image" Target="../media/image1.emf"/><Relationship Id="rId5" Type="http://schemas.openxmlformats.org/officeDocument/2006/relationships/oleObject" Target="../embeddings/oleObject7.bin"/><Relationship Id="rId4" Type="http://schemas.openxmlformats.org/officeDocument/2006/relationships/image" Target="../media/image2.jpeg"/></Relationships>
</file>

<file path=ppt/slideLayouts/_rels/slideLayout60.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68.xml"/><Relationship Id="rId1" Type="http://schemas.openxmlformats.org/officeDocument/2006/relationships/vmlDrawing" Target="../drawings/vmlDrawing64.vml"/><Relationship Id="rId6" Type="http://schemas.openxmlformats.org/officeDocument/2006/relationships/image" Target="../media/image3.png"/><Relationship Id="rId5" Type="http://schemas.openxmlformats.org/officeDocument/2006/relationships/image" Target="../media/image1.emf"/><Relationship Id="rId4" Type="http://schemas.openxmlformats.org/officeDocument/2006/relationships/oleObject" Target="../embeddings/oleObject63.bin"/></Relationships>
</file>

<file path=ppt/slideLayouts/_rels/slideLayout61.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69.xml"/><Relationship Id="rId1" Type="http://schemas.openxmlformats.org/officeDocument/2006/relationships/vmlDrawing" Target="../drawings/vmlDrawing65.vml"/><Relationship Id="rId5" Type="http://schemas.openxmlformats.org/officeDocument/2006/relationships/image" Target="../media/image1.emf"/><Relationship Id="rId4" Type="http://schemas.openxmlformats.org/officeDocument/2006/relationships/oleObject" Target="../embeddings/oleObject64.bin"/></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3" Type="http://schemas.openxmlformats.org/officeDocument/2006/relationships/slideMaster" Target="../slideMasters/slideMaster4.xml"/><Relationship Id="rId2" Type="http://schemas.openxmlformats.org/officeDocument/2006/relationships/tags" Target="../tags/tag70.xml"/><Relationship Id="rId1" Type="http://schemas.openxmlformats.org/officeDocument/2006/relationships/vmlDrawing" Target="../drawings/vmlDrawing66.vml"/><Relationship Id="rId5" Type="http://schemas.openxmlformats.org/officeDocument/2006/relationships/image" Target="../media/image1.emf"/><Relationship Id="rId4" Type="http://schemas.openxmlformats.org/officeDocument/2006/relationships/oleObject" Target="../embeddings/oleObject65.bin"/></Relationships>
</file>

<file path=ppt/slideLayouts/_rels/slideLayout7.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3.png"/><Relationship Id="rId2" Type="http://schemas.openxmlformats.org/officeDocument/2006/relationships/tags" Target="../tags/tag10.xml"/><Relationship Id="rId1" Type="http://schemas.openxmlformats.org/officeDocument/2006/relationships/vmlDrawing" Target="../drawings/vmlDrawing8.vml"/><Relationship Id="rId6" Type="http://schemas.openxmlformats.org/officeDocument/2006/relationships/image" Target="../media/image1.emf"/><Relationship Id="rId5" Type="http://schemas.openxmlformats.org/officeDocument/2006/relationships/oleObject" Target="../embeddings/oleObject8.bin"/><Relationship Id="rId4" Type="http://schemas.openxmlformats.org/officeDocument/2006/relationships/image" Target="../media/image4.jpeg"/></Relationships>
</file>

<file path=ppt/slideLayouts/_rels/slideLayout8.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3.png"/><Relationship Id="rId2" Type="http://schemas.openxmlformats.org/officeDocument/2006/relationships/tags" Target="../tags/tag11.xml"/><Relationship Id="rId1" Type="http://schemas.openxmlformats.org/officeDocument/2006/relationships/vmlDrawing" Target="../drawings/vmlDrawing9.vml"/><Relationship Id="rId6" Type="http://schemas.openxmlformats.org/officeDocument/2006/relationships/image" Target="../media/image1.emf"/><Relationship Id="rId5" Type="http://schemas.openxmlformats.org/officeDocument/2006/relationships/oleObject" Target="../embeddings/oleObject9.bin"/><Relationship Id="rId4" Type="http://schemas.openxmlformats.org/officeDocument/2006/relationships/image" Target="../media/image5.jpeg"/></Relationships>
</file>

<file path=ppt/slideLayouts/_rels/slideLayout9.xml.rels><?xml version="1.0" encoding="UTF-8" standalone="yes"?>
<Relationships xmlns="http://schemas.openxmlformats.org/package/2006/relationships"><Relationship Id="rId3" Type="http://schemas.openxmlformats.org/officeDocument/2006/relationships/slideMaster" Target="../slideMasters/slideMaster1.xml"/><Relationship Id="rId7" Type="http://schemas.openxmlformats.org/officeDocument/2006/relationships/image" Target="../media/image3.png"/><Relationship Id="rId2" Type="http://schemas.openxmlformats.org/officeDocument/2006/relationships/tags" Target="../tags/tag12.xml"/><Relationship Id="rId1" Type="http://schemas.openxmlformats.org/officeDocument/2006/relationships/vmlDrawing" Target="../drawings/vmlDrawing10.vml"/><Relationship Id="rId6" Type="http://schemas.openxmlformats.org/officeDocument/2006/relationships/image" Target="../media/image1.emf"/><Relationship Id="rId5" Type="http://schemas.openxmlformats.org/officeDocument/2006/relationships/oleObject" Target="../embeddings/oleObject10.bin"/><Relationship Id="rId4" Type="http://schemas.openxmlformats.org/officeDocument/2006/relationships/image" Target="../media/image6.jpe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57" y="1558"/>
          <a:ext cx="1556" cy="1556"/>
        </p:xfrm>
        <a:graphic>
          <a:graphicData uri="http://schemas.openxmlformats.org/presentationml/2006/ole">
            <mc:AlternateContent xmlns:mc="http://schemas.openxmlformats.org/markup-compatibility/2006">
              <mc:Choice xmlns:v="urn:schemas-microsoft-com:vml" Requires="v">
                <p:oleObj spid="_x0000_s2050" name="think-cell Slide" r:id="rId4" imgW="378" imgH="377" progId="TCLayout.ActiveDocument.1">
                  <p:embed/>
                </p:oleObj>
              </mc:Choice>
              <mc:Fallback>
                <p:oleObj name="think-cell Slide" r:id="rId4" imgW="378" imgH="377" progId="TCLayout.ActiveDocument.1">
                  <p:embed/>
                  <p:pic>
                    <p:nvPicPr>
                      <p:cNvPr id="2" name="Object 1" hidden="1"/>
                      <p:cNvPicPr/>
                      <p:nvPr/>
                    </p:nvPicPr>
                    <p:blipFill>
                      <a:blip r:embed="rId5"/>
                      <a:stretch>
                        <a:fillRect/>
                      </a:stretch>
                    </p:blipFill>
                    <p:spPr>
                      <a:xfrm>
                        <a:off x="1557" y="1558"/>
                        <a:ext cx="1556" cy="1556"/>
                      </a:xfrm>
                      <a:prstGeom prst="rect">
                        <a:avLst/>
                      </a:prstGeom>
                    </p:spPr>
                  </p:pic>
                </p:oleObj>
              </mc:Fallback>
            </mc:AlternateContent>
          </a:graphicData>
        </a:graphic>
      </p:graphicFrame>
      <p:sp>
        <p:nvSpPr>
          <p:cNvPr id="4" name="Text Placeholder 3"/>
          <p:cNvSpPr>
            <a:spLocks noGrp="1"/>
          </p:cNvSpPr>
          <p:nvPr>
            <p:ph type="body" sz="quarter" idx="10" hasCustomPrompt="1"/>
          </p:nvPr>
        </p:nvSpPr>
        <p:spPr>
          <a:xfrm>
            <a:off x="448212" y="1178277"/>
            <a:ext cx="11292463" cy="5134943"/>
          </a:xfrm>
        </p:spPr>
        <p:txBody>
          <a:bodyPr wrap="square" lIns="146304" rIns="146304">
            <a:noAutofit/>
          </a:bodyPr>
          <a:lstStyle>
            <a:lvl1pPr marL="278565" indent="-278565">
              <a:lnSpc>
                <a:spcPct val="100000"/>
              </a:lnSpc>
              <a:spcBef>
                <a:spcPts val="1176"/>
              </a:spcBef>
              <a:buClr>
                <a:schemeClr val="bg2"/>
              </a:buClr>
              <a:buFont typeface="+mj-lt"/>
              <a:buAutoNum type="arabicPeriod"/>
              <a:defRPr sz="1961">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6" name="Title 5"/>
          <p:cNvSpPr>
            <a:spLocks noGrp="1"/>
          </p:cNvSpPr>
          <p:nvPr>
            <p:ph type="title"/>
          </p:nvPr>
        </p:nvSpPr>
        <p:spPr>
          <a:xfrm>
            <a:off x="448212" y="253713"/>
            <a:ext cx="11292463" cy="935463"/>
          </a:xfrm>
        </p:spPr>
        <p:txBody>
          <a:bodyPr lIns="0" rIns="0"/>
          <a:lstStyle>
            <a:lvl1pPr>
              <a:defRPr>
                <a:solidFill>
                  <a:schemeClr val="bg1"/>
                </a:solidFill>
              </a:defRPr>
            </a:lvl1pPr>
          </a:lstStyle>
          <a:p>
            <a:r>
              <a:rPr lang="en-US"/>
              <a:t>Click to edit Master title style</a:t>
            </a:r>
          </a:p>
        </p:txBody>
      </p:sp>
      <p:sp>
        <p:nvSpPr>
          <p:cNvPr id="8" name="Freeform: Shape 7">
            <a:extLst>
              <a:ext uri="{FF2B5EF4-FFF2-40B4-BE49-F238E27FC236}">
                <a16:creationId xmlns:a16="http://schemas.microsoft.com/office/drawing/2014/main" id="{1CAA613E-EFB0-4FCD-A16C-5654549C1F0B}"/>
              </a:ext>
            </a:extLst>
          </p:cNvPr>
          <p:cNvSpPr/>
          <p:nvPr userDrawn="1"/>
        </p:nvSpPr>
        <p:spPr bwMode="auto">
          <a:xfrm>
            <a:off x="448212" y="1178277"/>
            <a:ext cx="11292463" cy="5134943"/>
          </a:xfrm>
          <a:custGeom>
            <a:avLst/>
            <a:gdLst>
              <a:gd name="connsiteX0" fmla="*/ 0 w 11518900"/>
              <a:gd name="connsiteY0" fmla="*/ 0 h 5237166"/>
              <a:gd name="connsiteX1" fmla="*/ 11518900 w 11518900"/>
              <a:gd name="connsiteY1" fmla="*/ 0 h 5237166"/>
              <a:gd name="connsiteX2" fmla="*/ 11518900 w 11518900"/>
              <a:gd name="connsiteY2" fmla="*/ 5237166 h 5237166"/>
              <a:gd name="connsiteX3" fmla="*/ 0 w 11518900"/>
              <a:gd name="connsiteY3" fmla="*/ 5237166 h 5237166"/>
              <a:gd name="connsiteX4" fmla="*/ 0 w 11518900"/>
              <a:gd name="connsiteY4" fmla="*/ 5217916 h 5237166"/>
              <a:gd name="connsiteX5" fmla="*/ 1833613 w 11518900"/>
              <a:gd name="connsiteY5" fmla="*/ 5217916 h 5237166"/>
              <a:gd name="connsiteX6" fmla="*/ 1833613 w 11518900"/>
              <a:gd name="connsiteY6" fmla="*/ 4591057 h 5237166"/>
              <a:gd name="connsiteX7" fmla="*/ 0 w 11518900"/>
              <a:gd name="connsiteY7" fmla="*/ 4591057 h 5237166"/>
              <a:gd name="connsiteX0" fmla="*/ 1833613 w 11518900"/>
              <a:gd name="connsiteY0" fmla="*/ 4591057 h 5237166"/>
              <a:gd name="connsiteX1" fmla="*/ 0 w 11518900"/>
              <a:gd name="connsiteY1" fmla="*/ 4591057 h 5237166"/>
              <a:gd name="connsiteX2" fmla="*/ 0 w 11518900"/>
              <a:gd name="connsiteY2" fmla="*/ 0 h 5237166"/>
              <a:gd name="connsiteX3" fmla="*/ 11518900 w 11518900"/>
              <a:gd name="connsiteY3" fmla="*/ 0 h 5237166"/>
              <a:gd name="connsiteX4" fmla="*/ 11518900 w 11518900"/>
              <a:gd name="connsiteY4" fmla="*/ 5237166 h 5237166"/>
              <a:gd name="connsiteX5" fmla="*/ 0 w 11518900"/>
              <a:gd name="connsiteY5" fmla="*/ 5237166 h 5237166"/>
              <a:gd name="connsiteX6" fmla="*/ 0 w 11518900"/>
              <a:gd name="connsiteY6" fmla="*/ 5217916 h 5237166"/>
              <a:gd name="connsiteX7" fmla="*/ 1833613 w 11518900"/>
              <a:gd name="connsiteY7" fmla="*/ 5217916 h 5237166"/>
              <a:gd name="connsiteX8" fmla="*/ 1925053 w 11518900"/>
              <a:gd name="connsiteY8" fmla="*/ 4682497 h 5237166"/>
              <a:gd name="connsiteX0" fmla="*/ 1833613 w 11518900"/>
              <a:gd name="connsiteY0" fmla="*/ 4591057 h 5237166"/>
              <a:gd name="connsiteX1" fmla="*/ 0 w 11518900"/>
              <a:gd name="connsiteY1" fmla="*/ 4591057 h 5237166"/>
              <a:gd name="connsiteX2" fmla="*/ 0 w 11518900"/>
              <a:gd name="connsiteY2" fmla="*/ 0 h 5237166"/>
              <a:gd name="connsiteX3" fmla="*/ 11518900 w 11518900"/>
              <a:gd name="connsiteY3" fmla="*/ 0 h 5237166"/>
              <a:gd name="connsiteX4" fmla="*/ 11518900 w 11518900"/>
              <a:gd name="connsiteY4" fmla="*/ 5237166 h 5237166"/>
              <a:gd name="connsiteX5" fmla="*/ 0 w 11518900"/>
              <a:gd name="connsiteY5" fmla="*/ 5237166 h 5237166"/>
              <a:gd name="connsiteX6" fmla="*/ 0 w 11518900"/>
              <a:gd name="connsiteY6" fmla="*/ 5217916 h 5237166"/>
              <a:gd name="connsiteX7" fmla="*/ 1833613 w 11518900"/>
              <a:gd name="connsiteY7" fmla="*/ 5217916 h 5237166"/>
              <a:gd name="connsiteX0" fmla="*/ 1833613 w 11518900"/>
              <a:gd name="connsiteY0" fmla="*/ 4591057 h 5237166"/>
              <a:gd name="connsiteX1" fmla="*/ 0 w 11518900"/>
              <a:gd name="connsiteY1" fmla="*/ 4591057 h 5237166"/>
              <a:gd name="connsiteX2" fmla="*/ 0 w 11518900"/>
              <a:gd name="connsiteY2" fmla="*/ 0 h 5237166"/>
              <a:gd name="connsiteX3" fmla="*/ 11518900 w 11518900"/>
              <a:gd name="connsiteY3" fmla="*/ 0 h 5237166"/>
              <a:gd name="connsiteX4" fmla="*/ 11518900 w 11518900"/>
              <a:gd name="connsiteY4" fmla="*/ 5237166 h 5237166"/>
              <a:gd name="connsiteX5" fmla="*/ 0 w 11518900"/>
              <a:gd name="connsiteY5" fmla="*/ 5237166 h 5237166"/>
              <a:gd name="connsiteX6" fmla="*/ 0 w 11518900"/>
              <a:gd name="connsiteY6" fmla="*/ 5217916 h 5237166"/>
              <a:gd name="connsiteX0" fmla="*/ 0 w 11518900"/>
              <a:gd name="connsiteY0" fmla="*/ 4591057 h 5237166"/>
              <a:gd name="connsiteX1" fmla="*/ 0 w 11518900"/>
              <a:gd name="connsiteY1" fmla="*/ 0 h 5237166"/>
              <a:gd name="connsiteX2" fmla="*/ 11518900 w 11518900"/>
              <a:gd name="connsiteY2" fmla="*/ 0 h 5237166"/>
              <a:gd name="connsiteX3" fmla="*/ 11518900 w 11518900"/>
              <a:gd name="connsiteY3" fmla="*/ 5237166 h 5237166"/>
              <a:gd name="connsiteX4" fmla="*/ 0 w 11518900"/>
              <a:gd name="connsiteY4" fmla="*/ 5237166 h 5237166"/>
              <a:gd name="connsiteX5" fmla="*/ 0 w 11518900"/>
              <a:gd name="connsiteY5" fmla="*/ 5217916 h 5237166"/>
              <a:gd name="connsiteX0" fmla="*/ 0 w 11518900"/>
              <a:gd name="connsiteY0" fmla="*/ 4591057 h 5237166"/>
              <a:gd name="connsiteX1" fmla="*/ 0 w 11518900"/>
              <a:gd name="connsiteY1" fmla="*/ 0 h 5237166"/>
              <a:gd name="connsiteX2" fmla="*/ 11518900 w 11518900"/>
              <a:gd name="connsiteY2" fmla="*/ 0 h 5237166"/>
              <a:gd name="connsiteX3" fmla="*/ 11518900 w 11518900"/>
              <a:gd name="connsiteY3" fmla="*/ 5237166 h 5237166"/>
              <a:gd name="connsiteX4" fmla="*/ 0 w 11518900"/>
              <a:gd name="connsiteY4" fmla="*/ 5237166 h 52371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18900" h="5237166">
                <a:moveTo>
                  <a:pt x="0" y="4591057"/>
                </a:moveTo>
                <a:lnTo>
                  <a:pt x="0" y="0"/>
                </a:lnTo>
                <a:lnTo>
                  <a:pt x="11518900" y="0"/>
                </a:lnTo>
                <a:lnTo>
                  <a:pt x="11518900" y="5237166"/>
                </a:lnTo>
                <a:lnTo>
                  <a:pt x="0" y="5237166"/>
                </a:lnTo>
              </a:path>
            </a:pathLst>
          </a:custGeom>
          <a:noFill/>
          <a:ln w="15875">
            <a:solidFill>
              <a:schemeClr val="accent1"/>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a:gradFill>
                <a:gsLst>
                  <a:gs pos="0">
                    <a:srgbClr val="FFFFFF"/>
                  </a:gs>
                  <a:gs pos="100000">
                    <a:srgbClr val="FFFFFF"/>
                  </a:gs>
                </a:gsLst>
                <a:lin ang="5400000" scaled="0"/>
              </a:gradFill>
              <a:ea typeface="Segoe UI" pitchFamily="34" charset="0"/>
              <a:cs typeface="Segoe UI" pitchFamily="34" charset="0"/>
            </a:endParaRPr>
          </a:p>
        </p:txBody>
      </p:sp>
      <p:sp>
        <p:nvSpPr>
          <p:cNvPr id="11" name="Footer Placeholder 6">
            <a:extLst>
              <a:ext uri="{FF2B5EF4-FFF2-40B4-BE49-F238E27FC236}">
                <a16:creationId xmlns:a16="http://schemas.microsoft.com/office/drawing/2014/main" id="{115022F5-7E3D-44E9-BD8E-FA7BA361E938}"/>
              </a:ext>
            </a:extLst>
          </p:cNvPr>
          <p:cNvSpPr>
            <a:spLocks noGrp="1"/>
          </p:cNvSpPr>
          <p:nvPr>
            <p:ph type="ftr" sz="quarter" idx="3"/>
          </p:nvPr>
        </p:nvSpPr>
        <p:spPr>
          <a:xfrm>
            <a:off x="5162224" y="6556855"/>
            <a:ext cx="1867552" cy="135796"/>
          </a:xfrm>
          <a:prstGeom prst="rect">
            <a:avLst/>
          </a:prstGeom>
        </p:spPr>
        <p:txBody>
          <a:bodyPr vert="horz" wrap="square" lIns="0" tIns="0" rIns="0" bIns="0" rtlCol="0" anchor="ctr">
            <a:spAutoFit/>
          </a:bodyPr>
          <a:lstStyle>
            <a:lvl1pPr>
              <a:defRPr lang="en-US" sz="882" smtClean="0">
                <a:solidFill>
                  <a:schemeClr val="bg1"/>
                </a:solidFill>
              </a:defRPr>
            </a:lvl1pPr>
          </a:lstStyle>
          <a:p>
            <a:r>
              <a:rPr lang="en-US" dirty="0"/>
              <a:t>Microsoft Confidential</a:t>
            </a:r>
          </a:p>
        </p:txBody>
      </p:sp>
      <p:sp>
        <p:nvSpPr>
          <p:cNvPr id="12" name="Slide Number Placeholder 4">
            <a:extLst>
              <a:ext uri="{FF2B5EF4-FFF2-40B4-BE49-F238E27FC236}">
                <a16:creationId xmlns:a16="http://schemas.microsoft.com/office/drawing/2014/main" id="{7F49BE7E-9371-40C6-B58E-8C45B9FBEA6B}"/>
              </a:ext>
            </a:extLst>
          </p:cNvPr>
          <p:cNvSpPr>
            <a:spLocks noGrp="1"/>
          </p:cNvSpPr>
          <p:nvPr>
            <p:ph type="sldNum" sz="quarter" idx="4"/>
          </p:nvPr>
        </p:nvSpPr>
        <p:spPr>
          <a:xfrm>
            <a:off x="11600814" y="6556855"/>
            <a:ext cx="139862" cy="135796"/>
          </a:xfrm>
          <a:prstGeom prst="rect">
            <a:avLst/>
          </a:prstGeom>
        </p:spPr>
        <p:txBody>
          <a:bodyPr vert="horz" wrap="none" lIns="0" tIns="0" rIns="0" bIns="0" rtlCol="0" anchor="ctr">
            <a:noAutofit/>
          </a:bodyPr>
          <a:lstStyle>
            <a:lvl1pPr>
              <a:defRPr lang="en-US" sz="882" smtClean="0">
                <a:solidFill>
                  <a:schemeClr val="bg1"/>
                </a:solidFill>
              </a:defRPr>
            </a:lvl1pPr>
          </a:lstStyle>
          <a:p>
            <a:pPr algn="r"/>
            <a:fld id="{4F6BF59E-C7AB-4D2C-B602-9844A5FEE556}" type="slidenum">
              <a:rPr lang="en-US" smtClean="0"/>
              <a:pPr algn="r"/>
              <a:t>‹#›</a:t>
            </a:fld>
            <a:endParaRPr lang="en-US" dirty="0"/>
          </a:p>
        </p:txBody>
      </p:sp>
    </p:spTree>
    <p:extLst>
      <p:ext uri="{BB962C8B-B14F-4D97-AF65-F5344CB8AC3E}">
        <p14:creationId xmlns:p14="http://schemas.microsoft.com/office/powerpoint/2010/main" val="3722507283"/>
      </p:ext>
    </p:extLst>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319390DA-5530-4844-8641-7A294370A8DA}"/>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298" r="13973" b="20116"/>
          <a:stretch/>
        </p:blipFill>
        <p:spPr>
          <a:xfrm>
            <a:off x="0" y="0"/>
            <a:ext cx="12190442" cy="6858000"/>
          </a:xfrm>
          <a:prstGeom prst="rect">
            <a:avLst/>
          </a:prstGeom>
        </p:spPr>
      </p:pic>
      <p:sp>
        <p:nvSpPr>
          <p:cNvPr id="10" name="Rectangle 9">
            <a:extLst>
              <a:ext uri="{FF2B5EF4-FFF2-40B4-BE49-F238E27FC236}">
                <a16:creationId xmlns:a16="http://schemas.microsoft.com/office/drawing/2014/main" id="{9ECAC9A2-AC2B-46C1-A4AA-7DF97EC69674}"/>
              </a:ext>
            </a:extLst>
          </p:cNvPr>
          <p:cNvSpPr/>
          <p:nvPr userDrawn="1"/>
        </p:nvSpPr>
        <p:spPr bwMode="auto">
          <a:xfrm>
            <a:off x="0" y="0"/>
            <a:ext cx="12190443" cy="6858000"/>
          </a:xfrm>
          <a:prstGeom prst="rect">
            <a:avLst/>
          </a:prstGeom>
          <a:solidFill>
            <a:schemeClr val="accent3">
              <a:alpha val="6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a:gradFill>
                <a:gsLst>
                  <a:gs pos="0">
                    <a:srgbClr val="FFFFFF"/>
                  </a:gs>
                  <a:gs pos="100000">
                    <a:srgbClr val="FFFFFF"/>
                  </a:gs>
                </a:gsLst>
                <a:lin ang="5400000" scaled="0"/>
              </a:gradFill>
              <a:ea typeface="Segoe UI" pitchFamily="34" charset="0"/>
              <a:cs typeface="Segoe UI" pitchFamily="34" charset="0"/>
            </a:endParaRPr>
          </a:p>
        </p:txBody>
      </p:sp>
      <p:graphicFrame>
        <p:nvGraphicFramePr>
          <p:cNvPr id="2" name="Object 1" hidden="1"/>
          <p:cNvGraphicFramePr>
            <a:graphicFrameLocks noChangeAspect="1"/>
          </p:cNvGraphicFramePr>
          <p:nvPr userDrawn="1">
            <p:custDataLst>
              <p:tags r:id="rId2"/>
            </p:custDataLst>
            <p:extLst/>
          </p:nvPr>
        </p:nvGraphicFramePr>
        <p:xfrm>
          <a:off x="1557" y="1558"/>
          <a:ext cx="1556" cy="1556"/>
        </p:xfrm>
        <a:graphic>
          <a:graphicData uri="http://schemas.openxmlformats.org/presentationml/2006/ole">
            <mc:AlternateContent xmlns:mc="http://schemas.openxmlformats.org/markup-compatibility/2006">
              <mc:Choice xmlns:v="urn:schemas-microsoft-com:vml" Requires="v">
                <p:oleObj spid="_x0000_s11266" name="think-cell Slide" r:id="rId5" imgW="378" imgH="377" progId="TCLayout.ActiveDocument.1">
                  <p:embed/>
                </p:oleObj>
              </mc:Choice>
              <mc:Fallback>
                <p:oleObj name="think-cell Slide" r:id="rId5" imgW="378" imgH="377" progId="TCLayout.ActiveDocument.1">
                  <p:embed/>
                  <p:pic>
                    <p:nvPicPr>
                      <p:cNvPr id="2" name="Object 1" hidden="1"/>
                      <p:cNvPicPr/>
                      <p:nvPr/>
                    </p:nvPicPr>
                    <p:blipFill>
                      <a:blip r:embed="rId6"/>
                      <a:stretch>
                        <a:fillRect/>
                      </a:stretch>
                    </p:blipFill>
                    <p:spPr>
                      <a:xfrm>
                        <a:off x="1557" y="1558"/>
                        <a:ext cx="1556" cy="1556"/>
                      </a:xfrm>
                      <a:prstGeom prst="rect">
                        <a:avLst/>
                      </a:prstGeom>
                    </p:spPr>
                  </p:pic>
                </p:oleObj>
              </mc:Fallback>
            </mc:AlternateContent>
          </a:graphicData>
        </a:graphic>
      </p:graphicFrame>
      <p:sp>
        <p:nvSpPr>
          <p:cNvPr id="9" name="Title 1"/>
          <p:cNvSpPr>
            <a:spLocks noGrp="1"/>
          </p:cNvSpPr>
          <p:nvPr>
            <p:ph type="title" hasCustomPrompt="1"/>
          </p:nvPr>
        </p:nvSpPr>
        <p:spPr>
          <a:xfrm>
            <a:off x="269302" y="2505004"/>
            <a:ext cx="8964185" cy="1793090"/>
          </a:xfrm>
          <a:noFill/>
        </p:spPr>
        <p:txBody>
          <a:bodyPr lIns="146304" tIns="91440" rIns="146304" bIns="91440" anchor="b" anchorCtr="0"/>
          <a:lstStyle>
            <a:lvl1pPr>
              <a:defRPr sz="5292" spc="-98" baseline="0">
                <a:gradFill>
                  <a:gsLst>
                    <a:gs pos="91000">
                      <a:schemeClr val="tx1"/>
                    </a:gs>
                    <a:gs pos="0">
                      <a:schemeClr val="tx1"/>
                    </a:gs>
                  </a:gsLst>
                  <a:lin ang="5400000" scaled="0"/>
                </a:gradFill>
              </a:defRPr>
            </a:lvl1pPr>
          </a:lstStyle>
          <a:p>
            <a:r>
              <a:rPr lang="en-US"/>
              <a:t>Presentation title</a:t>
            </a:r>
          </a:p>
        </p:txBody>
      </p:sp>
      <p:sp>
        <p:nvSpPr>
          <p:cNvPr id="5" name="Text Placeholder 4"/>
          <p:cNvSpPr>
            <a:spLocks noGrp="1"/>
          </p:cNvSpPr>
          <p:nvPr>
            <p:ph type="body" sz="quarter" idx="12" hasCustomPrompt="1"/>
          </p:nvPr>
        </p:nvSpPr>
        <p:spPr>
          <a:xfrm>
            <a:off x="269303" y="4299393"/>
            <a:ext cx="7171337" cy="1792326"/>
          </a:xfrm>
          <a:noFill/>
        </p:spPr>
        <p:txBody>
          <a:bodyPr lIns="146304" tIns="109728" rIns="146304" bIns="109728">
            <a:noAutofit/>
          </a:bodyPr>
          <a:lstStyle>
            <a:lvl1pPr marL="0" indent="0">
              <a:spcBef>
                <a:spcPts val="0"/>
              </a:spcBef>
              <a:buNone/>
              <a:defRPr sz="2745" spc="0" baseline="0">
                <a:gradFill>
                  <a:gsLst>
                    <a:gs pos="91000">
                      <a:schemeClr val="tx1"/>
                    </a:gs>
                    <a:gs pos="0">
                      <a:schemeClr val="tx1"/>
                    </a:gs>
                  </a:gsLst>
                  <a:lin ang="5400000" scaled="0"/>
                </a:gradFill>
                <a:latin typeface="Segoe UI Semilight" panose="020B0402040204020203" pitchFamily="34" charset="0"/>
                <a:cs typeface="Segoe UI Semilight" panose="020B0402040204020203" pitchFamily="34" charset="0"/>
              </a:defRPr>
            </a:lvl1pPr>
          </a:lstStyle>
          <a:p>
            <a:pPr lvl="0"/>
            <a:r>
              <a:rPr lang="en-US"/>
              <a:t>Speaker Name</a:t>
            </a:r>
          </a:p>
        </p:txBody>
      </p:sp>
      <p:sp>
        <p:nvSpPr>
          <p:cNvPr id="6" name="Text Placeholder 2"/>
          <p:cNvSpPr txBox="1">
            <a:spLocks/>
          </p:cNvSpPr>
          <p:nvPr userDrawn="1"/>
        </p:nvSpPr>
        <p:spPr bwMode="auto">
          <a:xfrm>
            <a:off x="287232" y="6015724"/>
            <a:ext cx="2958170" cy="537925"/>
          </a:xfrm>
          <a:prstGeom prst="rect">
            <a:avLst/>
          </a:prstGeom>
        </p:spPr>
        <p:txBody>
          <a:bodyPr vert="horz" wrap="square" lIns="143387" tIns="107540" rIns="143387" bIns="107540" rtlCol="0">
            <a:noAutofit/>
          </a:bodyPr>
          <a:lstStyle>
            <a:lvl1pPr marL="0" marR="0" indent="0" algn="l" defTabSz="932742" rtl="0" eaLnBrk="1" fontAlgn="auto" latinLnBrk="0" hangingPunct="1">
              <a:lnSpc>
                <a:spcPct val="90000"/>
              </a:lnSpc>
              <a:spcBef>
                <a:spcPts val="0"/>
              </a:spcBef>
              <a:spcAft>
                <a:spcPts val="0"/>
              </a:spcAft>
              <a:buClrTx/>
              <a:buSzPct val="90000"/>
              <a:buFont typeface="Arial" pitchFamily="34" charset="0"/>
              <a:buNone/>
              <a:tabLst/>
              <a:defRPr sz="3200" kern="1200" spc="0" baseline="0">
                <a:gradFill>
                  <a:gsLst>
                    <a:gs pos="4040">
                      <a:srgbClr val="525252"/>
                    </a:gs>
                    <a:gs pos="17000">
                      <a:srgbClr val="525252"/>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353" b="0" dirty="0">
                <a:solidFill>
                  <a:schemeClr val="tx1"/>
                </a:solidFill>
              </a:rPr>
              <a:t>Microsoft Services</a:t>
            </a:r>
            <a:endParaRPr lang="en-US" sz="2353" b="0" dirty="0">
              <a:solidFill>
                <a:schemeClr val="tx1"/>
              </a:solidFill>
              <a:latin typeface="Segoe UI"/>
            </a:endParaRPr>
          </a:p>
        </p:txBody>
      </p:sp>
      <p:pic>
        <p:nvPicPr>
          <p:cNvPr id="11" name="Picture 10">
            <a:extLst>
              <a:ext uri="{FF2B5EF4-FFF2-40B4-BE49-F238E27FC236}">
                <a16:creationId xmlns:a16="http://schemas.microsoft.com/office/drawing/2014/main" id="{724E9751-DF76-4C18-A6E7-A8C4F075DD6C}"/>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bwMode="invGray">
          <a:xfrm>
            <a:off x="448212" y="445162"/>
            <a:ext cx="1613565" cy="345698"/>
          </a:xfrm>
          <a:prstGeom prst="rect">
            <a:avLst/>
          </a:prstGeom>
        </p:spPr>
      </p:pic>
    </p:spTree>
    <p:extLst>
      <p:ext uri="{BB962C8B-B14F-4D97-AF65-F5344CB8AC3E}">
        <p14:creationId xmlns:p14="http://schemas.microsoft.com/office/powerpoint/2010/main" val="140710551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E994D26E-465F-4CCB-A8D5-69606B025DEB}"/>
              </a:ext>
            </a:extLst>
          </p:cNvPr>
          <p:cNvPicPr>
            <a:picLocks noChangeAspect="1"/>
          </p:cNvPicPr>
          <p:nvPr userDrawn="1"/>
        </p:nvPicPr>
        <p:blipFill>
          <a:blip r:embed="rId4"/>
          <a:stretch>
            <a:fillRect/>
          </a:stretch>
        </p:blipFill>
        <p:spPr>
          <a:xfrm>
            <a:off x="0" y="0"/>
            <a:ext cx="12190271" cy="6858000"/>
          </a:xfrm>
          <a:prstGeom prst="rect">
            <a:avLst/>
          </a:prstGeom>
        </p:spPr>
      </p:pic>
      <p:sp>
        <p:nvSpPr>
          <p:cNvPr id="10" name="Rectangle 9">
            <a:extLst>
              <a:ext uri="{FF2B5EF4-FFF2-40B4-BE49-F238E27FC236}">
                <a16:creationId xmlns:a16="http://schemas.microsoft.com/office/drawing/2014/main" id="{019EC817-DA95-4533-9473-74C8B2D3944A}"/>
              </a:ext>
            </a:extLst>
          </p:cNvPr>
          <p:cNvSpPr/>
          <p:nvPr userDrawn="1"/>
        </p:nvSpPr>
        <p:spPr bwMode="auto">
          <a:xfrm>
            <a:off x="0" y="0"/>
            <a:ext cx="12190443" cy="6858000"/>
          </a:xfrm>
          <a:prstGeom prst="rect">
            <a:avLst/>
          </a:prstGeom>
          <a:solidFill>
            <a:schemeClr val="accent3">
              <a:alpha val="6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a:gradFill>
                <a:gsLst>
                  <a:gs pos="0">
                    <a:srgbClr val="FFFFFF"/>
                  </a:gs>
                  <a:gs pos="100000">
                    <a:srgbClr val="FFFFFF"/>
                  </a:gs>
                </a:gsLst>
                <a:lin ang="5400000" scaled="0"/>
              </a:gradFill>
              <a:ea typeface="Segoe UI" pitchFamily="34" charset="0"/>
              <a:cs typeface="Segoe UI" pitchFamily="34" charset="0"/>
            </a:endParaRPr>
          </a:p>
        </p:txBody>
      </p:sp>
      <p:graphicFrame>
        <p:nvGraphicFramePr>
          <p:cNvPr id="2" name="Object 1" hidden="1"/>
          <p:cNvGraphicFramePr>
            <a:graphicFrameLocks noChangeAspect="1"/>
          </p:cNvGraphicFramePr>
          <p:nvPr userDrawn="1">
            <p:custDataLst>
              <p:tags r:id="rId2"/>
            </p:custDataLst>
            <p:extLst/>
          </p:nvPr>
        </p:nvGraphicFramePr>
        <p:xfrm>
          <a:off x="1557" y="1558"/>
          <a:ext cx="1556" cy="1556"/>
        </p:xfrm>
        <a:graphic>
          <a:graphicData uri="http://schemas.openxmlformats.org/presentationml/2006/ole">
            <mc:AlternateContent xmlns:mc="http://schemas.openxmlformats.org/markup-compatibility/2006">
              <mc:Choice xmlns:v="urn:schemas-microsoft-com:vml" Requires="v">
                <p:oleObj spid="_x0000_s12290" name="think-cell Slide" r:id="rId5" imgW="378" imgH="377" progId="TCLayout.ActiveDocument.1">
                  <p:embed/>
                </p:oleObj>
              </mc:Choice>
              <mc:Fallback>
                <p:oleObj name="think-cell Slide" r:id="rId5" imgW="378" imgH="377" progId="TCLayout.ActiveDocument.1">
                  <p:embed/>
                  <p:pic>
                    <p:nvPicPr>
                      <p:cNvPr id="2" name="Object 1" hidden="1"/>
                      <p:cNvPicPr/>
                      <p:nvPr/>
                    </p:nvPicPr>
                    <p:blipFill>
                      <a:blip r:embed="rId6"/>
                      <a:stretch>
                        <a:fillRect/>
                      </a:stretch>
                    </p:blipFill>
                    <p:spPr>
                      <a:xfrm>
                        <a:off x="1557" y="1558"/>
                        <a:ext cx="1556" cy="1556"/>
                      </a:xfrm>
                      <a:prstGeom prst="rect">
                        <a:avLst/>
                      </a:prstGeom>
                    </p:spPr>
                  </p:pic>
                </p:oleObj>
              </mc:Fallback>
            </mc:AlternateContent>
          </a:graphicData>
        </a:graphic>
      </p:graphicFrame>
      <p:sp>
        <p:nvSpPr>
          <p:cNvPr id="9" name="Title 1"/>
          <p:cNvSpPr>
            <a:spLocks noGrp="1"/>
          </p:cNvSpPr>
          <p:nvPr>
            <p:ph type="title" hasCustomPrompt="1"/>
          </p:nvPr>
        </p:nvSpPr>
        <p:spPr>
          <a:xfrm>
            <a:off x="269302" y="2505004"/>
            <a:ext cx="8964185" cy="1793090"/>
          </a:xfrm>
          <a:noFill/>
        </p:spPr>
        <p:txBody>
          <a:bodyPr lIns="146304" tIns="91440" rIns="146304" bIns="91440" anchor="b" anchorCtr="0"/>
          <a:lstStyle>
            <a:lvl1pPr>
              <a:defRPr sz="5292" spc="-98" baseline="0">
                <a:gradFill>
                  <a:gsLst>
                    <a:gs pos="91000">
                      <a:schemeClr val="tx1"/>
                    </a:gs>
                    <a:gs pos="0">
                      <a:schemeClr val="tx1"/>
                    </a:gs>
                  </a:gsLst>
                  <a:lin ang="5400000" scaled="0"/>
                </a:gradFill>
              </a:defRPr>
            </a:lvl1pPr>
          </a:lstStyle>
          <a:p>
            <a:r>
              <a:rPr lang="en-US"/>
              <a:t>Presentation title</a:t>
            </a:r>
          </a:p>
        </p:txBody>
      </p:sp>
      <p:sp>
        <p:nvSpPr>
          <p:cNvPr id="5" name="Text Placeholder 4"/>
          <p:cNvSpPr>
            <a:spLocks noGrp="1"/>
          </p:cNvSpPr>
          <p:nvPr>
            <p:ph type="body" sz="quarter" idx="12" hasCustomPrompt="1"/>
          </p:nvPr>
        </p:nvSpPr>
        <p:spPr>
          <a:xfrm>
            <a:off x="269303" y="4299393"/>
            <a:ext cx="7171337" cy="1792326"/>
          </a:xfrm>
          <a:noFill/>
        </p:spPr>
        <p:txBody>
          <a:bodyPr lIns="146304" tIns="109728" rIns="146304" bIns="109728">
            <a:noAutofit/>
          </a:bodyPr>
          <a:lstStyle>
            <a:lvl1pPr marL="0" indent="0">
              <a:spcBef>
                <a:spcPts val="0"/>
              </a:spcBef>
              <a:buNone/>
              <a:defRPr sz="2745" spc="0" baseline="0">
                <a:gradFill>
                  <a:gsLst>
                    <a:gs pos="91000">
                      <a:schemeClr val="tx1"/>
                    </a:gs>
                    <a:gs pos="0">
                      <a:schemeClr val="tx1"/>
                    </a:gs>
                  </a:gsLst>
                  <a:lin ang="5400000" scaled="0"/>
                </a:gradFill>
                <a:latin typeface="Segoe UI Semilight" panose="020B0402040204020203" pitchFamily="34" charset="0"/>
                <a:cs typeface="Segoe UI Semilight" panose="020B0402040204020203" pitchFamily="34" charset="0"/>
              </a:defRPr>
            </a:lvl1pPr>
          </a:lstStyle>
          <a:p>
            <a:pPr lvl="0"/>
            <a:r>
              <a:rPr lang="en-US"/>
              <a:t>Speaker Name</a:t>
            </a:r>
          </a:p>
        </p:txBody>
      </p:sp>
      <p:sp>
        <p:nvSpPr>
          <p:cNvPr id="6" name="Text Placeholder 2"/>
          <p:cNvSpPr txBox="1">
            <a:spLocks/>
          </p:cNvSpPr>
          <p:nvPr userDrawn="1"/>
        </p:nvSpPr>
        <p:spPr bwMode="auto">
          <a:xfrm>
            <a:off x="287232" y="6015724"/>
            <a:ext cx="2958170" cy="537925"/>
          </a:xfrm>
          <a:prstGeom prst="rect">
            <a:avLst/>
          </a:prstGeom>
        </p:spPr>
        <p:txBody>
          <a:bodyPr vert="horz" wrap="square" lIns="143387" tIns="107540" rIns="143387" bIns="107540" rtlCol="0">
            <a:noAutofit/>
          </a:bodyPr>
          <a:lstStyle>
            <a:lvl1pPr marL="0" marR="0" indent="0" algn="l" defTabSz="932742" rtl="0" eaLnBrk="1" fontAlgn="auto" latinLnBrk="0" hangingPunct="1">
              <a:lnSpc>
                <a:spcPct val="90000"/>
              </a:lnSpc>
              <a:spcBef>
                <a:spcPts val="0"/>
              </a:spcBef>
              <a:spcAft>
                <a:spcPts val="0"/>
              </a:spcAft>
              <a:buClrTx/>
              <a:buSzPct val="90000"/>
              <a:buFont typeface="Arial" pitchFamily="34" charset="0"/>
              <a:buNone/>
              <a:tabLst/>
              <a:defRPr sz="3200" kern="1200" spc="0" baseline="0">
                <a:gradFill>
                  <a:gsLst>
                    <a:gs pos="4040">
                      <a:srgbClr val="525252"/>
                    </a:gs>
                    <a:gs pos="17000">
                      <a:srgbClr val="525252"/>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353" b="0" dirty="0">
                <a:solidFill>
                  <a:schemeClr val="tx1"/>
                </a:solidFill>
              </a:rPr>
              <a:t>Microsoft Services</a:t>
            </a:r>
            <a:endParaRPr lang="en-US" sz="2353" b="0" dirty="0">
              <a:solidFill>
                <a:schemeClr val="tx1"/>
              </a:solidFill>
              <a:latin typeface="Segoe UI"/>
            </a:endParaRPr>
          </a:p>
        </p:txBody>
      </p:sp>
      <p:pic>
        <p:nvPicPr>
          <p:cNvPr id="11" name="Picture 10">
            <a:extLst>
              <a:ext uri="{FF2B5EF4-FFF2-40B4-BE49-F238E27FC236}">
                <a16:creationId xmlns:a16="http://schemas.microsoft.com/office/drawing/2014/main" id="{5D706D4F-615E-4F3C-8979-CFC6C8A84F93}"/>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bwMode="invGray">
          <a:xfrm>
            <a:off x="448212" y="445162"/>
            <a:ext cx="1613565" cy="345698"/>
          </a:xfrm>
          <a:prstGeom prst="rect">
            <a:avLst/>
          </a:prstGeom>
        </p:spPr>
      </p:pic>
    </p:spTree>
    <p:extLst>
      <p:ext uri="{BB962C8B-B14F-4D97-AF65-F5344CB8AC3E}">
        <p14:creationId xmlns:p14="http://schemas.microsoft.com/office/powerpoint/2010/main" val="134108909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14E21F8-A334-478D-A897-AB84E0F4C0D8}"/>
              </a:ext>
            </a:extLst>
          </p:cNvPr>
          <p:cNvPicPr>
            <a:picLocks noChangeAspect="1"/>
          </p:cNvPicPr>
          <p:nvPr userDrawn="1"/>
        </p:nvPicPr>
        <p:blipFill>
          <a:blip r:embed="rId4"/>
          <a:stretch>
            <a:fillRect/>
          </a:stretch>
        </p:blipFill>
        <p:spPr>
          <a:xfrm>
            <a:off x="0" y="0"/>
            <a:ext cx="12190271" cy="6858000"/>
          </a:xfrm>
          <a:prstGeom prst="rect">
            <a:avLst/>
          </a:prstGeom>
        </p:spPr>
      </p:pic>
      <p:sp>
        <p:nvSpPr>
          <p:cNvPr id="10" name="Rectangle 9">
            <a:extLst>
              <a:ext uri="{FF2B5EF4-FFF2-40B4-BE49-F238E27FC236}">
                <a16:creationId xmlns:a16="http://schemas.microsoft.com/office/drawing/2014/main" id="{62BD6A13-E216-4D02-947A-9F9160145C92}"/>
              </a:ext>
            </a:extLst>
          </p:cNvPr>
          <p:cNvSpPr/>
          <p:nvPr userDrawn="1"/>
        </p:nvSpPr>
        <p:spPr bwMode="auto">
          <a:xfrm>
            <a:off x="0" y="0"/>
            <a:ext cx="12190443" cy="6858000"/>
          </a:xfrm>
          <a:prstGeom prst="rect">
            <a:avLst/>
          </a:prstGeom>
          <a:solidFill>
            <a:schemeClr val="accent3">
              <a:alpha val="6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a:gradFill>
                <a:gsLst>
                  <a:gs pos="0">
                    <a:srgbClr val="FFFFFF"/>
                  </a:gs>
                  <a:gs pos="100000">
                    <a:srgbClr val="FFFFFF"/>
                  </a:gs>
                </a:gsLst>
                <a:lin ang="5400000" scaled="0"/>
              </a:gradFill>
              <a:ea typeface="Segoe UI" pitchFamily="34" charset="0"/>
              <a:cs typeface="Segoe UI" pitchFamily="34" charset="0"/>
            </a:endParaRPr>
          </a:p>
        </p:txBody>
      </p:sp>
      <p:graphicFrame>
        <p:nvGraphicFramePr>
          <p:cNvPr id="2" name="Object 1" hidden="1"/>
          <p:cNvGraphicFramePr>
            <a:graphicFrameLocks noChangeAspect="1"/>
          </p:cNvGraphicFramePr>
          <p:nvPr userDrawn="1">
            <p:custDataLst>
              <p:tags r:id="rId2"/>
            </p:custDataLst>
            <p:extLst/>
          </p:nvPr>
        </p:nvGraphicFramePr>
        <p:xfrm>
          <a:off x="1557" y="1558"/>
          <a:ext cx="1556" cy="1556"/>
        </p:xfrm>
        <a:graphic>
          <a:graphicData uri="http://schemas.openxmlformats.org/presentationml/2006/ole">
            <mc:AlternateContent xmlns:mc="http://schemas.openxmlformats.org/markup-compatibility/2006">
              <mc:Choice xmlns:v="urn:schemas-microsoft-com:vml" Requires="v">
                <p:oleObj spid="_x0000_s13314" name="think-cell Slide" r:id="rId5" imgW="378" imgH="377" progId="TCLayout.ActiveDocument.1">
                  <p:embed/>
                </p:oleObj>
              </mc:Choice>
              <mc:Fallback>
                <p:oleObj name="think-cell Slide" r:id="rId5" imgW="378" imgH="377" progId="TCLayout.ActiveDocument.1">
                  <p:embed/>
                  <p:pic>
                    <p:nvPicPr>
                      <p:cNvPr id="2" name="Object 1" hidden="1"/>
                      <p:cNvPicPr/>
                      <p:nvPr/>
                    </p:nvPicPr>
                    <p:blipFill>
                      <a:blip r:embed="rId6"/>
                      <a:stretch>
                        <a:fillRect/>
                      </a:stretch>
                    </p:blipFill>
                    <p:spPr>
                      <a:xfrm>
                        <a:off x="1557" y="1558"/>
                        <a:ext cx="1556" cy="1556"/>
                      </a:xfrm>
                      <a:prstGeom prst="rect">
                        <a:avLst/>
                      </a:prstGeom>
                    </p:spPr>
                  </p:pic>
                </p:oleObj>
              </mc:Fallback>
            </mc:AlternateContent>
          </a:graphicData>
        </a:graphic>
      </p:graphicFrame>
      <p:sp>
        <p:nvSpPr>
          <p:cNvPr id="9" name="Title 1"/>
          <p:cNvSpPr>
            <a:spLocks noGrp="1"/>
          </p:cNvSpPr>
          <p:nvPr>
            <p:ph type="title" hasCustomPrompt="1"/>
          </p:nvPr>
        </p:nvSpPr>
        <p:spPr>
          <a:xfrm>
            <a:off x="269302" y="2505004"/>
            <a:ext cx="8964185" cy="1793090"/>
          </a:xfrm>
          <a:noFill/>
        </p:spPr>
        <p:txBody>
          <a:bodyPr lIns="146304" tIns="91440" rIns="146304" bIns="91440" anchor="b" anchorCtr="0"/>
          <a:lstStyle>
            <a:lvl1pPr>
              <a:defRPr sz="5292" spc="-98" baseline="0">
                <a:gradFill>
                  <a:gsLst>
                    <a:gs pos="91000">
                      <a:schemeClr val="tx1"/>
                    </a:gs>
                    <a:gs pos="0">
                      <a:schemeClr val="tx1"/>
                    </a:gs>
                  </a:gsLst>
                  <a:lin ang="5400000" scaled="0"/>
                </a:gradFill>
              </a:defRPr>
            </a:lvl1pPr>
          </a:lstStyle>
          <a:p>
            <a:r>
              <a:rPr lang="en-US"/>
              <a:t>Presentation title</a:t>
            </a:r>
          </a:p>
        </p:txBody>
      </p:sp>
      <p:sp>
        <p:nvSpPr>
          <p:cNvPr id="5" name="Text Placeholder 4"/>
          <p:cNvSpPr>
            <a:spLocks noGrp="1"/>
          </p:cNvSpPr>
          <p:nvPr>
            <p:ph type="body" sz="quarter" idx="12" hasCustomPrompt="1"/>
          </p:nvPr>
        </p:nvSpPr>
        <p:spPr>
          <a:xfrm>
            <a:off x="269303" y="4299393"/>
            <a:ext cx="7171337" cy="1792326"/>
          </a:xfrm>
          <a:noFill/>
        </p:spPr>
        <p:txBody>
          <a:bodyPr lIns="146304" tIns="109728" rIns="146304" bIns="109728">
            <a:noAutofit/>
          </a:bodyPr>
          <a:lstStyle>
            <a:lvl1pPr marL="0" indent="0">
              <a:spcBef>
                <a:spcPts val="0"/>
              </a:spcBef>
              <a:buNone/>
              <a:defRPr sz="2745" spc="0" baseline="0">
                <a:gradFill>
                  <a:gsLst>
                    <a:gs pos="91000">
                      <a:schemeClr val="tx1"/>
                    </a:gs>
                    <a:gs pos="0">
                      <a:schemeClr val="tx1"/>
                    </a:gs>
                  </a:gsLst>
                  <a:lin ang="5400000" scaled="0"/>
                </a:gradFill>
                <a:latin typeface="Segoe UI Semilight" panose="020B0402040204020203" pitchFamily="34" charset="0"/>
                <a:cs typeface="Segoe UI Semilight" panose="020B0402040204020203" pitchFamily="34" charset="0"/>
              </a:defRPr>
            </a:lvl1pPr>
          </a:lstStyle>
          <a:p>
            <a:pPr lvl="0"/>
            <a:r>
              <a:rPr lang="en-US"/>
              <a:t>Speaker Name</a:t>
            </a:r>
          </a:p>
        </p:txBody>
      </p:sp>
      <p:sp>
        <p:nvSpPr>
          <p:cNvPr id="6" name="Text Placeholder 2"/>
          <p:cNvSpPr txBox="1">
            <a:spLocks/>
          </p:cNvSpPr>
          <p:nvPr userDrawn="1"/>
        </p:nvSpPr>
        <p:spPr bwMode="auto">
          <a:xfrm>
            <a:off x="287232" y="6015724"/>
            <a:ext cx="2958170" cy="537925"/>
          </a:xfrm>
          <a:prstGeom prst="rect">
            <a:avLst/>
          </a:prstGeom>
        </p:spPr>
        <p:txBody>
          <a:bodyPr vert="horz" wrap="square" lIns="143387" tIns="107540" rIns="143387" bIns="107540" rtlCol="0">
            <a:noAutofit/>
          </a:bodyPr>
          <a:lstStyle>
            <a:lvl1pPr marL="0" marR="0" indent="0" algn="l" defTabSz="932742" rtl="0" eaLnBrk="1" fontAlgn="auto" latinLnBrk="0" hangingPunct="1">
              <a:lnSpc>
                <a:spcPct val="90000"/>
              </a:lnSpc>
              <a:spcBef>
                <a:spcPts val="0"/>
              </a:spcBef>
              <a:spcAft>
                <a:spcPts val="0"/>
              </a:spcAft>
              <a:buClrTx/>
              <a:buSzPct val="90000"/>
              <a:buFont typeface="Arial" pitchFamily="34" charset="0"/>
              <a:buNone/>
              <a:tabLst/>
              <a:defRPr sz="3200" kern="1200" spc="0" baseline="0">
                <a:gradFill>
                  <a:gsLst>
                    <a:gs pos="4040">
                      <a:srgbClr val="525252"/>
                    </a:gs>
                    <a:gs pos="17000">
                      <a:srgbClr val="525252"/>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353" b="0" dirty="0">
                <a:solidFill>
                  <a:schemeClr val="tx1"/>
                </a:solidFill>
              </a:rPr>
              <a:t>Microsoft Services</a:t>
            </a:r>
            <a:endParaRPr lang="en-US" sz="2353" b="0" dirty="0">
              <a:solidFill>
                <a:schemeClr val="tx1"/>
              </a:solidFill>
              <a:latin typeface="Segoe UI"/>
            </a:endParaRPr>
          </a:p>
        </p:txBody>
      </p:sp>
      <p:pic>
        <p:nvPicPr>
          <p:cNvPr id="11" name="Picture 10">
            <a:extLst>
              <a:ext uri="{FF2B5EF4-FFF2-40B4-BE49-F238E27FC236}">
                <a16:creationId xmlns:a16="http://schemas.microsoft.com/office/drawing/2014/main" id="{6AF35DD8-74B5-4A78-9596-FC218FD6AA56}"/>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bwMode="invGray">
          <a:xfrm>
            <a:off x="448212" y="445162"/>
            <a:ext cx="1613565" cy="345698"/>
          </a:xfrm>
          <a:prstGeom prst="rect">
            <a:avLst/>
          </a:prstGeom>
        </p:spPr>
      </p:pic>
    </p:spTree>
    <p:extLst>
      <p:ext uri="{BB962C8B-B14F-4D97-AF65-F5344CB8AC3E}">
        <p14:creationId xmlns:p14="http://schemas.microsoft.com/office/powerpoint/2010/main" val="308799543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0FE28D1-70E9-4452-9A3C-71E000CFB3D7}"/>
              </a:ext>
            </a:extLst>
          </p:cNvPr>
          <p:cNvPicPr>
            <a:picLocks noChangeAspect="1"/>
          </p:cNvPicPr>
          <p:nvPr userDrawn="1"/>
        </p:nvPicPr>
        <p:blipFill>
          <a:blip r:embed="rId4"/>
          <a:stretch>
            <a:fillRect/>
          </a:stretch>
        </p:blipFill>
        <p:spPr>
          <a:xfrm>
            <a:off x="0" y="0"/>
            <a:ext cx="12190271" cy="6858000"/>
          </a:xfrm>
          <a:prstGeom prst="rect">
            <a:avLst/>
          </a:prstGeom>
        </p:spPr>
      </p:pic>
      <p:sp>
        <p:nvSpPr>
          <p:cNvPr id="10" name="Rectangle 9">
            <a:extLst>
              <a:ext uri="{FF2B5EF4-FFF2-40B4-BE49-F238E27FC236}">
                <a16:creationId xmlns:a16="http://schemas.microsoft.com/office/drawing/2014/main" id="{1826FB67-131D-4682-970F-EA4D163024A1}"/>
              </a:ext>
            </a:extLst>
          </p:cNvPr>
          <p:cNvSpPr/>
          <p:nvPr userDrawn="1"/>
        </p:nvSpPr>
        <p:spPr bwMode="auto">
          <a:xfrm>
            <a:off x="0" y="0"/>
            <a:ext cx="12190443" cy="6858000"/>
          </a:xfrm>
          <a:prstGeom prst="rect">
            <a:avLst/>
          </a:prstGeom>
          <a:solidFill>
            <a:schemeClr val="accent3">
              <a:alpha val="6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a:gradFill>
                <a:gsLst>
                  <a:gs pos="0">
                    <a:srgbClr val="FFFFFF"/>
                  </a:gs>
                  <a:gs pos="100000">
                    <a:srgbClr val="FFFFFF"/>
                  </a:gs>
                </a:gsLst>
                <a:lin ang="5400000" scaled="0"/>
              </a:gradFill>
              <a:ea typeface="Segoe UI" pitchFamily="34" charset="0"/>
              <a:cs typeface="Segoe UI" pitchFamily="34" charset="0"/>
            </a:endParaRPr>
          </a:p>
        </p:txBody>
      </p:sp>
      <p:graphicFrame>
        <p:nvGraphicFramePr>
          <p:cNvPr id="2" name="Object 1" hidden="1"/>
          <p:cNvGraphicFramePr>
            <a:graphicFrameLocks noChangeAspect="1"/>
          </p:cNvGraphicFramePr>
          <p:nvPr userDrawn="1">
            <p:custDataLst>
              <p:tags r:id="rId2"/>
            </p:custDataLst>
            <p:extLst/>
          </p:nvPr>
        </p:nvGraphicFramePr>
        <p:xfrm>
          <a:off x="1557" y="1558"/>
          <a:ext cx="1556" cy="1556"/>
        </p:xfrm>
        <a:graphic>
          <a:graphicData uri="http://schemas.openxmlformats.org/presentationml/2006/ole">
            <mc:AlternateContent xmlns:mc="http://schemas.openxmlformats.org/markup-compatibility/2006">
              <mc:Choice xmlns:v="urn:schemas-microsoft-com:vml" Requires="v">
                <p:oleObj spid="_x0000_s14338" name="think-cell Slide" r:id="rId5" imgW="378" imgH="377" progId="TCLayout.ActiveDocument.1">
                  <p:embed/>
                </p:oleObj>
              </mc:Choice>
              <mc:Fallback>
                <p:oleObj name="think-cell Slide" r:id="rId5" imgW="378" imgH="377" progId="TCLayout.ActiveDocument.1">
                  <p:embed/>
                  <p:pic>
                    <p:nvPicPr>
                      <p:cNvPr id="2" name="Object 1" hidden="1"/>
                      <p:cNvPicPr/>
                      <p:nvPr/>
                    </p:nvPicPr>
                    <p:blipFill>
                      <a:blip r:embed="rId6"/>
                      <a:stretch>
                        <a:fillRect/>
                      </a:stretch>
                    </p:blipFill>
                    <p:spPr>
                      <a:xfrm>
                        <a:off x="1557" y="1558"/>
                        <a:ext cx="1556" cy="1556"/>
                      </a:xfrm>
                      <a:prstGeom prst="rect">
                        <a:avLst/>
                      </a:prstGeom>
                    </p:spPr>
                  </p:pic>
                </p:oleObj>
              </mc:Fallback>
            </mc:AlternateContent>
          </a:graphicData>
        </a:graphic>
      </p:graphicFrame>
      <p:sp>
        <p:nvSpPr>
          <p:cNvPr id="9" name="Title 1"/>
          <p:cNvSpPr>
            <a:spLocks noGrp="1"/>
          </p:cNvSpPr>
          <p:nvPr>
            <p:ph type="title" hasCustomPrompt="1"/>
          </p:nvPr>
        </p:nvSpPr>
        <p:spPr>
          <a:xfrm>
            <a:off x="269302" y="2505004"/>
            <a:ext cx="8964185" cy="1793090"/>
          </a:xfrm>
          <a:noFill/>
        </p:spPr>
        <p:txBody>
          <a:bodyPr lIns="146304" tIns="91440" rIns="146304" bIns="91440" anchor="b" anchorCtr="0"/>
          <a:lstStyle>
            <a:lvl1pPr>
              <a:defRPr sz="5292" spc="-98" baseline="0">
                <a:gradFill>
                  <a:gsLst>
                    <a:gs pos="91000">
                      <a:schemeClr val="tx1"/>
                    </a:gs>
                    <a:gs pos="0">
                      <a:schemeClr val="tx1"/>
                    </a:gs>
                  </a:gsLst>
                  <a:lin ang="5400000" scaled="0"/>
                </a:gradFill>
              </a:defRPr>
            </a:lvl1pPr>
          </a:lstStyle>
          <a:p>
            <a:r>
              <a:rPr lang="en-US"/>
              <a:t>Presentation title</a:t>
            </a:r>
          </a:p>
        </p:txBody>
      </p:sp>
      <p:sp>
        <p:nvSpPr>
          <p:cNvPr id="5" name="Text Placeholder 4"/>
          <p:cNvSpPr>
            <a:spLocks noGrp="1"/>
          </p:cNvSpPr>
          <p:nvPr>
            <p:ph type="body" sz="quarter" idx="12" hasCustomPrompt="1"/>
          </p:nvPr>
        </p:nvSpPr>
        <p:spPr>
          <a:xfrm>
            <a:off x="269303" y="4299393"/>
            <a:ext cx="7171337" cy="1792326"/>
          </a:xfrm>
          <a:noFill/>
        </p:spPr>
        <p:txBody>
          <a:bodyPr lIns="146304" tIns="109728" rIns="146304" bIns="109728">
            <a:noAutofit/>
          </a:bodyPr>
          <a:lstStyle>
            <a:lvl1pPr marL="0" indent="0">
              <a:spcBef>
                <a:spcPts val="0"/>
              </a:spcBef>
              <a:buNone/>
              <a:defRPr sz="2745" spc="0" baseline="0">
                <a:gradFill>
                  <a:gsLst>
                    <a:gs pos="91000">
                      <a:schemeClr val="tx1"/>
                    </a:gs>
                    <a:gs pos="0">
                      <a:schemeClr val="tx1"/>
                    </a:gs>
                  </a:gsLst>
                  <a:lin ang="5400000" scaled="0"/>
                </a:gradFill>
                <a:latin typeface="Segoe UI Semilight" panose="020B0402040204020203" pitchFamily="34" charset="0"/>
                <a:cs typeface="Segoe UI Semilight" panose="020B0402040204020203" pitchFamily="34" charset="0"/>
              </a:defRPr>
            </a:lvl1pPr>
          </a:lstStyle>
          <a:p>
            <a:pPr lvl="0"/>
            <a:r>
              <a:rPr lang="en-US"/>
              <a:t>Speaker Name</a:t>
            </a:r>
          </a:p>
        </p:txBody>
      </p:sp>
      <p:sp>
        <p:nvSpPr>
          <p:cNvPr id="6" name="Text Placeholder 2"/>
          <p:cNvSpPr txBox="1">
            <a:spLocks/>
          </p:cNvSpPr>
          <p:nvPr userDrawn="1"/>
        </p:nvSpPr>
        <p:spPr bwMode="auto">
          <a:xfrm>
            <a:off x="287232" y="6015724"/>
            <a:ext cx="2958170" cy="537925"/>
          </a:xfrm>
          <a:prstGeom prst="rect">
            <a:avLst/>
          </a:prstGeom>
        </p:spPr>
        <p:txBody>
          <a:bodyPr vert="horz" wrap="square" lIns="143387" tIns="107540" rIns="143387" bIns="107540" rtlCol="0">
            <a:noAutofit/>
          </a:bodyPr>
          <a:lstStyle>
            <a:lvl1pPr marL="0" marR="0" indent="0" algn="l" defTabSz="932742" rtl="0" eaLnBrk="1" fontAlgn="auto" latinLnBrk="0" hangingPunct="1">
              <a:lnSpc>
                <a:spcPct val="90000"/>
              </a:lnSpc>
              <a:spcBef>
                <a:spcPts val="0"/>
              </a:spcBef>
              <a:spcAft>
                <a:spcPts val="0"/>
              </a:spcAft>
              <a:buClrTx/>
              <a:buSzPct val="90000"/>
              <a:buFont typeface="Arial" pitchFamily="34" charset="0"/>
              <a:buNone/>
              <a:tabLst/>
              <a:defRPr sz="3200" kern="1200" spc="0" baseline="0">
                <a:gradFill>
                  <a:gsLst>
                    <a:gs pos="4040">
                      <a:srgbClr val="525252"/>
                    </a:gs>
                    <a:gs pos="17000">
                      <a:srgbClr val="525252"/>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353" b="0" dirty="0">
                <a:solidFill>
                  <a:schemeClr val="tx1"/>
                </a:solidFill>
              </a:rPr>
              <a:t>Microsoft Services</a:t>
            </a:r>
            <a:endParaRPr lang="en-US" sz="2353" b="0" dirty="0">
              <a:solidFill>
                <a:schemeClr val="tx1"/>
              </a:solidFill>
              <a:latin typeface="Segoe UI"/>
            </a:endParaRPr>
          </a:p>
        </p:txBody>
      </p:sp>
      <p:pic>
        <p:nvPicPr>
          <p:cNvPr id="11" name="Picture 10">
            <a:extLst>
              <a:ext uri="{FF2B5EF4-FFF2-40B4-BE49-F238E27FC236}">
                <a16:creationId xmlns:a16="http://schemas.microsoft.com/office/drawing/2014/main" id="{0C96EF8D-09AD-47AC-A889-FD22D4B6B7D7}"/>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bwMode="invGray">
          <a:xfrm>
            <a:off x="448212" y="445162"/>
            <a:ext cx="1613565" cy="345698"/>
          </a:xfrm>
          <a:prstGeom prst="rect">
            <a:avLst/>
          </a:prstGeom>
        </p:spPr>
      </p:pic>
    </p:spTree>
    <p:extLst>
      <p:ext uri="{BB962C8B-B14F-4D97-AF65-F5344CB8AC3E}">
        <p14:creationId xmlns:p14="http://schemas.microsoft.com/office/powerpoint/2010/main" val="105850230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2D64B967-773B-4B7B-9A94-116BB5E29A3E}"/>
              </a:ext>
            </a:extLst>
          </p:cNvPr>
          <p:cNvPicPr>
            <a:picLocks noChangeAspect="1"/>
          </p:cNvPicPr>
          <p:nvPr userDrawn="1"/>
        </p:nvPicPr>
        <p:blipFill>
          <a:blip r:embed="rId4"/>
          <a:stretch>
            <a:fillRect/>
          </a:stretch>
        </p:blipFill>
        <p:spPr>
          <a:xfrm>
            <a:off x="0" y="0"/>
            <a:ext cx="12190271" cy="6858000"/>
          </a:xfrm>
          <a:prstGeom prst="rect">
            <a:avLst/>
          </a:prstGeom>
        </p:spPr>
      </p:pic>
      <p:sp>
        <p:nvSpPr>
          <p:cNvPr id="10" name="Rectangle 9">
            <a:extLst>
              <a:ext uri="{FF2B5EF4-FFF2-40B4-BE49-F238E27FC236}">
                <a16:creationId xmlns:a16="http://schemas.microsoft.com/office/drawing/2014/main" id="{069547BE-6F3A-4046-9157-E376202F281F}"/>
              </a:ext>
            </a:extLst>
          </p:cNvPr>
          <p:cNvSpPr/>
          <p:nvPr userDrawn="1"/>
        </p:nvSpPr>
        <p:spPr bwMode="auto">
          <a:xfrm>
            <a:off x="0" y="0"/>
            <a:ext cx="12190443" cy="6858000"/>
          </a:xfrm>
          <a:prstGeom prst="rect">
            <a:avLst/>
          </a:prstGeom>
          <a:solidFill>
            <a:schemeClr val="accent3">
              <a:alpha val="6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a:gradFill>
                <a:gsLst>
                  <a:gs pos="0">
                    <a:srgbClr val="FFFFFF"/>
                  </a:gs>
                  <a:gs pos="100000">
                    <a:srgbClr val="FFFFFF"/>
                  </a:gs>
                </a:gsLst>
                <a:lin ang="5400000" scaled="0"/>
              </a:gradFill>
              <a:ea typeface="Segoe UI" pitchFamily="34" charset="0"/>
              <a:cs typeface="Segoe UI" pitchFamily="34" charset="0"/>
            </a:endParaRPr>
          </a:p>
        </p:txBody>
      </p:sp>
      <p:graphicFrame>
        <p:nvGraphicFramePr>
          <p:cNvPr id="2" name="Object 1" hidden="1"/>
          <p:cNvGraphicFramePr>
            <a:graphicFrameLocks noChangeAspect="1"/>
          </p:cNvGraphicFramePr>
          <p:nvPr userDrawn="1">
            <p:custDataLst>
              <p:tags r:id="rId2"/>
            </p:custDataLst>
            <p:extLst/>
          </p:nvPr>
        </p:nvGraphicFramePr>
        <p:xfrm>
          <a:off x="1557" y="1558"/>
          <a:ext cx="1556" cy="1556"/>
        </p:xfrm>
        <a:graphic>
          <a:graphicData uri="http://schemas.openxmlformats.org/presentationml/2006/ole">
            <mc:AlternateContent xmlns:mc="http://schemas.openxmlformats.org/markup-compatibility/2006">
              <mc:Choice xmlns:v="urn:schemas-microsoft-com:vml" Requires="v">
                <p:oleObj spid="_x0000_s15362" name="think-cell Slide" r:id="rId5" imgW="378" imgH="377" progId="TCLayout.ActiveDocument.1">
                  <p:embed/>
                </p:oleObj>
              </mc:Choice>
              <mc:Fallback>
                <p:oleObj name="think-cell Slide" r:id="rId5" imgW="378" imgH="377" progId="TCLayout.ActiveDocument.1">
                  <p:embed/>
                  <p:pic>
                    <p:nvPicPr>
                      <p:cNvPr id="2" name="Object 1" hidden="1"/>
                      <p:cNvPicPr/>
                      <p:nvPr/>
                    </p:nvPicPr>
                    <p:blipFill>
                      <a:blip r:embed="rId6"/>
                      <a:stretch>
                        <a:fillRect/>
                      </a:stretch>
                    </p:blipFill>
                    <p:spPr>
                      <a:xfrm>
                        <a:off x="1557" y="1558"/>
                        <a:ext cx="1556" cy="1556"/>
                      </a:xfrm>
                      <a:prstGeom prst="rect">
                        <a:avLst/>
                      </a:prstGeom>
                    </p:spPr>
                  </p:pic>
                </p:oleObj>
              </mc:Fallback>
            </mc:AlternateContent>
          </a:graphicData>
        </a:graphic>
      </p:graphicFrame>
      <p:sp>
        <p:nvSpPr>
          <p:cNvPr id="9" name="Title 1"/>
          <p:cNvSpPr>
            <a:spLocks noGrp="1"/>
          </p:cNvSpPr>
          <p:nvPr>
            <p:ph type="title" hasCustomPrompt="1"/>
          </p:nvPr>
        </p:nvSpPr>
        <p:spPr>
          <a:xfrm>
            <a:off x="269302" y="2505004"/>
            <a:ext cx="8964185" cy="1793090"/>
          </a:xfrm>
          <a:noFill/>
        </p:spPr>
        <p:txBody>
          <a:bodyPr lIns="146304" tIns="91440" rIns="146304" bIns="91440" anchor="b" anchorCtr="0"/>
          <a:lstStyle>
            <a:lvl1pPr>
              <a:defRPr sz="5292" spc="-98" baseline="0">
                <a:gradFill>
                  <a:gsLst>
                    <a:gs pos="91000">
                      <a:schemeClr val="tx1"/>
                    </a:gs>
                    <a:gs pos="0">
                      <a:schemeClr val="tx1"/>
                    </a:gs>
                  </a:gsLst>
                  <a:lin ang="5400000" scaled="0"/>
                </a:gradFill>
              </a:defRPr>
            </a:lvl1pPr>
          </a:lstStyle>
          <a:p>
            <a:r>
              <a:rPr lang="en-US"/>
              <a:t>Presentation title</a:t>
            </a:r>
          </a:p>
        </p:txBody>
      </p:sp>
      <p:sp>
        <p:nvSpPr>
          <p:cNvPr id="5" name="Text Placeholder 4"/>
          <p:cNvSpPr>
            <a:spLocks noGrp="1"/>
          </p:cNvSpPr>
          <p:nvPr>
            <p:ph type="body" sz="quarter" idx="12" hasCustomPrompt="1"/>
          </p:nvPr>
        </p:nvSpPr>
        <p:spPr>
          <a:xfrm>
            <a:off x="269303" y="4299393"/>
            <a:ext cx="7171337" cy="1792326"/>
          </a:xfrm>
          <a:noFill/>
        </p:spPr>
        <p:txBody>
          <a:bodyPr lIns="146304" tIns="109728" rIns="146304" bIns="109728">
            <a:noAutofit/>
          </a:bodyPr>
          <a:lstStyle>
            <a:lvl1pPr marL="0" indent="0">
              <a:spcBef>
                <a:spcPts val="0"/>
              </a:spcBef>
              <a:buNone/>
              <a:defRPr sz="2745" spc="0" baseline="0">
                <a:gradFill>
                  <a:gsLst>
                    <a:gs pos="91000">
                      <a:schemeClr val="tx1"/>
                    </a:gs>
                    <a:gs pos="0">
                      <a:schemeClr val="tx1"/>
                    </a:gs>
                  </a:gsLst>
                  <a:lin ang="5400000" scaled="0"/>
                </a:gradFill>
                <a:latin typeface="Segoe UI Semilight" panose="020B0402040204020203" pitchFamily="34" charset="0"/>
                <a:cs typeface="Segoe UI Semilight" panose="020B0402040204020203" pitchFamily="34" charset="0"/>
              </a:defRPr>
            </a:lvl1pPr>
          </a:lstStyle>
          <a:p>
            <a:pPr lvl="0"/>
            <a:r>
              <a:rPr lang="en-US"/>
              <a:t>Speaker Name</a:t>
            </a:r>
          </a:p>
        </p:txBody>
      </p:sp>
      <p:sp>
        <p:nvSpPr>
          <p:cNvPr id="6" name="Text Placeholder 2"/>
          <p:cNvSpPr txBox="1">
            <a:spLocks/>
          </p:cNvSpPr>
          <p:nvPr userDrawn="1"/>
        </p:nvSpPr>
        <p:spPr bwMode="auto">
          <a:xfrm>
            <a:off x="287232" y="6015724"/>
            <a:ext cx="2958170" cy="537925"/>
          </a:xfrm>
          <a:prstGeom prst="rect">
            <a:avLst/>
          </a:prstGeom>
        </p:spPr>
        <p:txBody>
          <a:bodyPr vert="horz" wrap="square" lIns="143387" tIns="107540" rIns="143387" bIns="107540" rtlCol="0">
            <a:noAutofit/>
          </a:bodyPr>
          <a:lstStyle>
            <a:lvl1pPr marL="0" marR="0" indent="0" algn="l" defTabSz="932742" rtl="0" eaLnBrk="1" fontAlgn="auto" latinLnBrk="0" hangingPunct="1">
              <a:lnSpc>
                <a:spcPct val="90000"/>
              </a:lnSpc>
              <a:spcBef>
                <a:spcPts val="0"/>
              </a:spcBef>
              <a:spcAft>
                <a:spcPts val="0"/>
              </a:spcAft>
              <a:buClrTx/>
              <a:buSzPct val="90000"/>
              <a:buFont typeface="Arial" pitchFamily="34" charset="0"/>
              <a:buNone/>
              <a:tabLst/>
              <a:defRPr sz="3200" kern="1200" spc="0" baseline="0">
                <a:gradFill>
                  <a:gsLst>
                    <a:gs pos="4040">
                      <a:srgbClr val="525252"/>
                    </a:gs>
                    <a:gs pos="17000">
                      <a:srgbClr val="525252"/>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353" b="0" dirty="0">
                <a:solidFill>
                  <a:schemeClr val="tx1"/>
                </a:solidFill>
              </a:rPr>
              <a:t>Microsoft Services</a:t>
            </a:r>
            <a:endParaRPr lang="en-US" sz="2353" b="0" dirty="0">
              <a:solidFill>
                <a:schemeClr val="tx1"/>
              </a:solidFill>
              <a:latin typeface="Segoe UI"/>
            </a:endParaRPr>
          </a:p>
        </p:txBody>
      </p:sp>
      <p:pic>
        <p:nvPicPr>
          <p:cNvPr id="11" name="Picture 10">
            <a:extLst>
              <a:ext uri="{FF2B5EF4-FFF2-40B4-BE49-F238E27FC236}">
                <a16:creationId xmlns:a16="http://schemas.microsoft.com/office/drawing/2014/main" id="{DEB17A96-2128-45B5-A40A-BAA11B0631C6}"/>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bwMode="invGray">
          <a:xfrm>
            <a:off x="448212" y="445162"/>
            <a:ext cx="1613565" cy="345698"/>
          </a:xfrm>
          <a:prstGeom prst="rect">
            <a:avLst/>
          </a:prstGeom>
        </p:spPr>
      </p:pic>
    </p:spTree>
    <p:extLst>
      <p:ext uri="{BB962C8B-B14F-4D97-AF65-F5344CB8AC3E}">
        <p14:creationId xmlns:p14="http://schemas.microsoft.com/office/powerpoint/2010/main" val="26131444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97D516F-75B4-4386-9D48-F0609BCCA18D}"/>
              </a:ext>
            </a:extLst>
          </p:cNvPr>
          <p:cNvPicPr>
            <a:picLocks noChangeAspect="1"/>
          </p:cNvPicPr>
          <p:nvPr userDrawn="1"/>
        </p:nvPicPr>
        <p:blipFill>
          <a:blip r:embed="rId4"/>
          <a:stretch>
            <a:fillRect/>
          </a:stretch>
        </p:blipFill>
        <p:spPr>
          <a:xfrm>
            <a:off x="0" y="0"/>
            <a:ext cx="12190271" cy="6858000"/>
          </a:xfrm>
          <a:prstGeom prst="rect">
            <a:avLst/>
          </a:prstGeom>
        </p:spPr>
      </p:pic>
      <p:sp>
        <p:nvSpPr>
          <p:cNvPr id="10" name="Rectangle 9">
            <a:extLst>
              <a:ext uri="{FF2B5EF4-FFF2-40B4-BE49-F238E27FC236}">
                <a16:creationId xmlns:a16="http://schemas.microsoft.com/office/drawing/2014/main" id="{65FBD1C9-E74E-40D4-99E1-314082703DCD}"/>
              </a:ext>
            </a:extLst>
          </p:cNvPr>
          <p:cNvSpPr/>
          <p:nvPr userDrawn="1"/>
        </p:nvSpPr>
        <p:spPr bwMode="auto">
          <a:xfrm>
            <a:off x="0" y="0"/>
            <a:ext cx="12190443" cy="6858000"/>
          </a:xfrm>
          <a:prstGeom prst="rect">
            <a:avLst/>
          </a:prstGeom>
          <a:solidFill>
            <a:schemeClr val="accent3">
              <a:alpha val="6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a:gradFill>
                <a:gsLst>
                  <a:gs pos="0">
                    <a:srgbClr val="FFFFFF"/>
                  </a:gs>
                  <a:gs pos="100000">
                    <a:srgbClr val="FFFFFF"/>
                  </a:gs>
                </a:gsLst>
                <a:lin ang="5400000" scaled="0"/>
              </a:gradFill>
              <a:ea typeface="Segoe UI" pitchFamily="34" charset="0"/>
              <a:cs typeface="Segoe UI" pitchFamily="34" charset="0"/>
            </a:endParaRPr>
          </a:p>
        </p:txBody>
      </p:sp>
      <p:graphicFrame>
        <p:nvGraphicFramePr>
          <p:cNvPr id="2" name="Object 1" hidden="1"/>
          <p:cNvGraphicFramePr>
            <a:graphicFrameLocks noChangeAspect="1"/>
          </p:cNvGraphicFramePr>
          <p:nvPr userDrawn="1">
            <p:custDataLst>
              <p:tags r:id="rId2"/>
            </p:custDataLst>
            <p:extLst/>
          </p:nvPr>
        </p:nvGraphicFramePr>
        <p:xfrm>
          <a:off x="1557" y="1558"/>
          <a:ext cx="1556" cy="1556"/>
        </p:xfrm>
        <a:graphic>
          <a:graphicData uri="http://schemas.openxmlformats.org/presentationml/2006/ole">
            <mc:AlternateContent xmlns:mc="http://schemas.openxmlformats.org/markup-compatibility/2006">
              <mc:Choice xmlns:v="urn:schemas-microsoft-com:vml" Requires="v">
                <p:oleObj spid="_x0000_s16386" name="think-cell Slide" r:id="rId5" imgW="378" imgH="377" progId="TCLayout.ActiveDocument.1">
                  <p:embed/>
                </p:oleObj>
              </mc:Choice>
              <mc:Fallback>
                <p:oleObj name="think-cell Slide" r:id="rId5" imgW="378" imgH="377" progId="TCLayout.ActiveDocument.1">
                  <p:embed/>
                  <p:pic>
                    <p:nvPicPr>
                      <p:cNvPr id="2" name="Object 1" hidden="1"/>
                      <p:cNvPicPr/>
                      <p:nvPr/>
                    </p:nvPicPr>
                    <p:blipFill>
                      <a:blip r:embed="rId6"/>
                      <a:stretch>
                        <a:fillRect/>
                      </a:stretch>
                    </p:blipFill>
                    <p:spPr>
                      <a:xfrm>
                        <a:off x="1557" y="1558"/>
                        <a:ext cx="1556" cy="1556"/>
                      </a:xfrm>
                      <a:prstGeom prst="rect">
                        <a:avLst/>
                      </a:prstGeom>
                    </p:spPr>
                  </p:pic>
                </p:oleObj>
              </mc:Fallback>
            </mc:AlternateContent>
          </a:graphicData>
        </a:graphic>
      </p:graphicFrame>
      <p:sp>
        <p:nvSpPr>
          <p:cNvPr id="9" name="Title 1"/>
          <p:cNvSpPr>
            <a:spLocks noGrp="1"/>
          </p:cNvSpPr>
          <p:nvPr>
            <p:ph type="title" hasCustomPrompt="1"/>
          </p:nvPr>
        </p:nvSpPr>
        <p:spPr>
          <a:xfrm>
            <a:off x="269302" y="2505004"/>
            <a:ext cx="8964185" cy="1793090"/>
          </a:xfrm>
          <a:noFill/>
        </p:spPr>
        <p:txBody>
          <a:bodyPr lIns="146304" tIns="91440" rIns="146304" bIns="91440" anchor="b" anchorCtr="0"/>
          <a:lstStyle>
            <a:lvl1pPr>
              <a:defRPr sz="5292" spc="-98" baseline="0">
                <a:gradFill>
                  <a:gsLst>
                    <a:gs pos="91000">
                      <a:schemeClr val="tx1"/>
                    </a:gs>
                    <a:gs pos="0">
                      <a:schemeClr val="tx1"/>
                    </a:gs>
                  </a:gsLst>
                  <a:lin ang="5400000" scaled="0"/>
                </a:gradFill>
              </a:defRPr>
            </a:lvl1pPr>
          </a:lstStyle>
          <a:p>
            <a:r>
              <a:rPr lang="en-US"/>
              <a:t>Presentation title</a:t>
            </a:r>
          </a:p>
        </p:txBody>
      </p:sp>
      <p:sp>
        <p:nvSpPr>
          <p:cNvPr id="5" name="Text Placeholder 4"/>
          <p:cNvSpPr>
            <a:spLocks noGrp="1"/>
          </p:cNvSpPr>
          <p:nvPr>
            <p:ph type="body" sz="quarter" idx="12" hasCustomPrompt="1"/>
          </p:nvPr>
        </p:nvSpPr>
        <p:spPr>
          <a:xfrm>
            <a:off x="269303" y="4299393"/>
            <a:ext cx="7171337" cy="1792326"/>
          </a:xfrm>
          <a:noFill/>
        </p:spPr>
        <p:txBody>
          <a:bodyPr lIns="146304" tIns="109728" rIns="146304" bIns="109728">
            <a:noAutofit/>
          </a:bodyPr>
          <a:lstStyle>
            <a:lvl1pPr marL="0" indent="0">
              <a:spcBef>
                <a:spcPts val="0"/>
              </a:spcBef>
              <a:buNone/>
              <a:defRPr sz="2745" spc="0" baseline="0">
                <a:gradFill>
                  <a:gsLst>
                    <a:gs pos="91000">
                      <a:schemeClr val="tx1"/>
                    </a:gs>
                    <a:gs pos="0">
                      <a:schemeClr val="tx1"/>
                    </a:gs>
                  </a:gsLst>
                  <a:lin ang="5400000" scaled="0"/>
                </a:gradFill>
                <a:latin typeface="Segoe UI Semilight" panose="020B0402040204020203" pitchFamily="34" charset="0"/>
                <a:cs typeface="Segoe UI Semilight" panose="020B0402040204020203" pitchFamily="34" charset="0"/>
              </a:defRPr>
            </a:lvl1pPr>
          </a:lstStyle>
          <a:p>
            <a:pPr lvl="0"/>
            <a:r>
              <a:rPr lang="en-US"/>
              <a:t>Speaker Name</a:t>
            </a:r>
          </a:p>
        </p:txBody>
      </p:sp>
      <p:sp>
        <p:nvSpPr>
          <p:cNvPr id="6" name="Text Placeholder 2"/>
          <p:cNvSpPr txBox="1">
            <a:spLocks/>
          </p:cNvSpPr>
          <p:nvPr userDrawn="1"/>
        </p:nvSpPr>
        <p:spPr bwMode="auto">
          <a:xfrm>
            <a:off x="287232" y="6015724"/>
            <a:ext cx="2958170" cy="537925"/>
          </a:xfrm>
          <a:prstGeom prst="rect">
            <a:avLst/>
          </a:prstGeom>
        </p:spPr>
        <p:txBody>
          <a:bodyPr vert="horz" wrap="square" lIns="143387" tIns="107540" rIns="143387" bIns="107540" rtlCol="0">
            <a:noAutofit/>
          </a:bodyPr>
          <a:lstStyle>
            <a:lvl1pPr marL="0" marR="0" indent="0" algn="l" defTabSz="932742" rtl="0" eaLnBrk="1" fontAlgn="auto" latinLnBrk="0" hangingPunct="1">
              <a:lnSpc>
                <a:spcPct val="90000"/>
              </a:lnSpc>
              <a:spcBef>
                <a:spcPts val="0"/>
              </a:spcBef>
              <a:spcAft>
                <a:spcPts val="0"/>
              </a:spcAft>
              <a:buClrTx/>
              <a:buSzPct val="90000"/>
              <a:buFont typeface="Arial" pitchFamily="34" charset="0"/>
              <a:buNone/>
              <a:tabLst/>
              <a:defRPr sz="3200" kern="1200" spc="0" baseline="0">
                <a:gradFill>
                  <a:gsLst>
                    <a:gs pos="4040">
                      <a:srgbClr val="525252"/>
                    </a:gs>
                    <a:gs pos="17000">
                      <a:srgbClr val="525252"/>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353" b="0" dirty="0">
                <a:solidFill>
                  <a:schemeClr val="tx1"/>
                </a:solidFill>
              </a:rPr>
              <a:t>Microsoft Services</a:t>
            </a:r>
            <a:endParaRPr lang="en-US" sz="2353" b="0" dirty="0">
              <a:solidFill>
                <a:schemeClr val="tx1"/>
              </a:solidFill>
              <a:latin typeface="Segoe UI"/>
            </a:endParaRPr>
          </a:p>
        </p:txBody>
      </p:sp>
      <p:pic>
        <p:nvPicPr>
          <p:cNvPr id="11" name="Picture 10">
            <a:extLst>
              <a:ext uri="{FF2B5EF4-FFF2-40B4-BE49-F238E27FC236}">
                <a16:creationId xmlns:a16="http://schemas.microsoft.com/office/drawing/2014/main" id="{640A4B90-6B31-4DAA-A15F-BFA7B9B06EF6}"/>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bwMode="invGray">
          <a:xfrm>
            <a:off x="448212" y="445162"/>
            <a:ext cx="1613565" cy="345698"/>
          </a:xfrm>
          <a:prstGeom prst="rect">
            <a:avLst/>
          </a:prstGeom>
        </p:spPr>
      </p:pic>
    </p:spTree>
    <p:extLst>
      <p:ext uri="{BB962C8B-B14F-4D97-AF65-F5344CB8AC3E}">
        <p14:creationId xmlns:p14="http://schemas.microsoft.com/office/powerpoint/2010/main" val="196709741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bg2"/>
        </a:solidFill>
        <a:effectLst/>
      </p:bgPr>
    </p:bg>
    <p:spTree>
      <p:nvGrpSpPr>
        <p:cNvPr id="1" name=""/>
        <p:cNvGrpSpPr/>
        <p:nvPr/>
      </p:nvGrpSpPr>
      <p:grpSpPr>
        <a:xfrm>
          <a:off x="0" y="0"/>
          <a:ext cx="0" cy="0"/>
          <a:chOff x="0" y="0"/>
          <a:chExt cx="0" cy="0"/>
        </a:xfrm>
      </p:grpSpPr>
      <p:sp>
        <p:nvSpPr>
          <p:cNvPr id="5" name="Picture Placeholder 4"/>
          <p:cNvSpPr>
            <a:spLocks noGrp="1"/>
          </p:cNvSpPr>
          <p:nvPr>
            <p:ph type="pic" sz="quarter" idx="11"/>
          </p:nvPr>
        </p:nvSpPr>
        <p:spPr>
          <a:xfrm>
            <a:off x="0" y="0"/>
            <a:ext cx="12192000" cy="6858000"/>
          </a:xfrm>
        </p:spPr>
        <p:txBody>
          <a:bodyPr>
            <a:noAutofit/>
          </a:bodyPr>
          <a:lstStyle>
            <a:lvl1pPr marL="0" indent="0" algn="ctr">
              <a:buNone/>
              <a:defRPr/>
            </a:lvl1pPr>
          </a:lstStyle>
          <a:p>
            <a:endParaRPr lang="en-US" dirty="0"/>
          </a:p>
        </p:txBody>
      </p:sp>
      <p:graphicFrame>
        <p:nvGraphicFramePr>
          <p:cNvPr id="3" name="Object 2" hidden="1"/>
          <p:cNvGraphicFramePr>
            <a:graphicFrameLocks noChangeAspect="1"/>
          </p:cNvGraphicFramePr>
          <p:nvPr userDrawn="1">
            <p:custDataLst>
              <p:tags r:id="rId2"/>
            </p:custDataLst>
            <p:extLst/>
          </p:nvPr>
        </p:nvGraphicFramePr>
        <p:xfrm>
          <a:off x="1557" y="1558"/>
          <a:ext cx="1556" cy="1556"/>
        </p:xfrm>
        <a:graphic>
          <a:graphicData uri="http://schemas.openxmlformats.org/presentationml/2006/ole">
            <mc:AlternateContent xmlns:mc="http://schemas.openxmlformats.org/markup-compatibility/2006">
              <mc:Choice xmlns:v="urn:schemas-microsoft-com:vml" Requires="v">
                <p:oleObj spid="_x0000_s17410" name="think-cell Slide" r:id="rId4" imgW="378" imgH="377" progId="TCLayout.ActiveDocument.1">
                  <p:embed/>
                </p:oleObj>
              </mc:Choice>
              <mc:Fallback>
                <p:oleObj name="think-cell Slide" r:id="rId4" imgW="378" imgH="377" progId="TCLayout.ActiveDocument.1">
                  <p:embed/>
                  <p:pic>
                    <p:nvPicPr>
                      <p:cNvPr id="3" name="Object 2" hidden="1"/>
                      <p:cNvPicPr/>
                      <p:nvPr/>
                    </p:nvPicPr>
                    <p:blipFill>
                      <a:blip r:embed="rId5"/>
                      <a:stretch>
                        <a:fillRect/>
                      </a:stretch>
                    </p:blipFill>
                    <p:spPr>
                      <a:xfrm>
                        <a:off x="1557" y="1558"/>
                        <a:ext cx="1556" cy="1556"/>
                      </a:xfrm>
                      <a:prstGeom prst="rect">
                        <a:avLst/>
                      </a:prstGeom>
                    </p:spPr>
                  </p:pic>
                </p:oleObj>
              </mc:Fallback>
            </mc:AlternateContent>
          </a:graphicData>
        </a:graphic>
      </p:graphicFrame>
      <p:sp>
        <p:nvSpPr>
          <p:cNvPr id="6" name="Title 4">
            <a:extLst>
              <a:ext uri="{FF2B5EF4-FFF2-40B4-BE49-F238E27FC236}">
                <a16:creationId xmlns:a16="http://schemas.microsoft.com/office/drawing/2014/main" id="{B8EE6F21-7608-466C-9535-66660D533404}"/>
              </a:ext>
            </a:extLst>
          </p:cNvPr>
          <p:cNvSpPr>
            <a:spLocks noGrp="1"/>
          </p:cNvSpPr>
          <p:nvPr>
            <p:ph type="title"/>
          </p:nvPr>
        </p:nvSpPr>
        <p:spPr>
          <a:xfrm>
            <a:off x="448212" y="2505004"/>
            <a:ext cx="8964185" cy="1793090"/>
          </a:xfrm>
        </p:spPr>
        <p:txBody>
          <a:bodyPr/>
          <a:lstStyle>
            <a:lvl1pPr>
              <a:defRPr>
                <a:solidFill>
                  <a:schemeClr val="tx1"/>
                </a:solidFill>
              </a:defRPr>
            </a:lvl1pPr>
          </a:lstStyle>
          <a:p>
            <a:endParaRPr lang="en-US"/>
          </a:p>
        </p:txBody>
      </p:sp>
      <p:sp>
        <p:nvSpPr>
          <p:cNvPr id="7" name="Text Placeholder 6">
            <a:extLst>
              <a:ext uri="{FF2B5EF4-FFF2-40B4-BE49-F238E27FC236}">
                <a16:creationId xmlns:a16="http://schemas.microsoft.com/office/drawing/2014/main" id="{D419C646-878F-460A-963B-BCF5728276CB}"/>
              </a:ext>
            </a:extLst>
          </p:cNvPr>
          <p:cNvSpPr>
            <a:spLocks noGrp="1"/>
          </p:cNvSpPr>
          <p:nvPr>
            <p:ph type="body" sz="quarter" idx="12"/>
          </p:nvPr>
        </p:nvSpPr>
        <p:spPr>
          <a:xfrm>
            <a:off x="448213" y="4299392"/>
            <a:ext cx="8964184" cy="561290"/>
          </a:xfrm>
        </p:spPr>
        <p:txBody>
          <a:bodyPr/>
          <a:lstStyle>
            <a:lvl1pPr marL="0" indent="0">
              <a:buNone/>
              <a:defRPr>
                <a:solidFill>
                  <a:schemeClr val="tx1"/>
                </a:solidFill>
              </a:defRPr>
            </a:lvl1pPr>
          </a:lstStyle>
          <a:p>
            <a:endParaRPr lang="en-US"/>
          </a:p>
        </p:txBody>
      </p:sp>
    </p:spTree>
    <p:extLst>
      <p:ext uri="{BB962C8B-B14F-4D97-AF65-F5344CB8AC3E}">
        <p14:creationId xmlns:p14="http://schemas.microsoft.com/office/powerpoint/2010/main" val="1745655931"/>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accent3"/>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nvPr>
        </p:nvGraphicFramePr>
        <p:xfrm>
          <a:off x="1557" y="1558"/>
          <a:ext cx="1556" cy="1556"/>
        </p:xfrm>
        <a:graphic>
          <a:graphicData uri="http://schemas.openxmlformats.org/presentationml/2006/ole">
            <mc:AlternateContent xmlns:mc="http://schemas.openxmlformats.org/markup-compatibility/2006">
              <mc:Choice xmlns:v="urn:schemas-microsoft-com:vml" Requires="v">
                <p:oleObj spid="_x0000_s18434" name="think-cell Slide" r:id="rId4" imgW="378" imgH="377" progId="TCLayout.ActiveDocument.1">
                  <p:embed/>
                </p:oleObj>
              </mc:Choice>
              <mc:Fallback>
                <p:oleObj name="think-cell Slide" r:id="rId4" imgW="378" imgH="377" progId="TCLayout.ActiveDocument.1">
                  <p:embed/>
                  <p:pic>
                    <p:nvPicPr>
                      <p:cNvPr id="3" name="Object 2" hidden="1"/>
                      <p:cNvPicPr/>
                      <p:nvPr/>
                    </p:nvPicPr>
                    <p:blipFill>
                      <a:blip r:embed="rId5"/>
                      <a:stretch>
                        <a:fillRect/>
                      </a:stretch>
                    </p:blipFill>
                    <p:spPr>
                      <a:xfrm>
                        <a:off x="1557" y="1558"/>
                        <a:ext cx="1556" cy="1556"/>
                      </a:xfrm>
                      <a:prstGeom prst="rect">
                        <a:avLst/>
                      </a:prstGeom>
                    </p:spPr>
                  </p:pic>
                </p:oleObj>
              </mc:Fallback>
            </mc:AlternateContent>
          </a:graphicData>
        </a:graphic>
      </p:graphicFrame>
      <p:sp>
        <p:nvSpPr>
          <p:cNvPr id="2" name="Title 1"/>
          <p:cNvSpPr>
            <a:spLocks noGrp="1"/>
          </p:cNvSpPr>
          <p:nvPr>
            <p:ph type="title" hasCustomPrompt="1"/>
          </p:nvPr>
        </p:nvSpPr>
        <p:spPr>
          <a:xfrm>
            <a:off x="379736" y="1186358"/>
            <a:ext cx="9859116" cy="1158793"/>
          </a:xfrm>
          <a:noFill/>
        </p:spPr>
        <p:txBody>
          <a:bodyPr tIns="91440" bIns="91440" anchor="t" anchorCtr="0">
            <a:spAutoFit/>
          </a:bodyPr>
          <a:lstStyle>
            <a:lvl1pPr>
              <a:defRPr sz="7054" spc="-98" baseline="0">
                <a:gradFill>
                  <a:gsLst>
                    <a:gs pos="0">
                      <a:schemeClr val="tx1"/>
                    </a:gs>
                    <a:gs pos="100000">
                      <a:schemeClr val="tx1"/>
                    </a:gs>
                  </a:gsLst>
                  <a:lin ang="5400000" scaled="0"/>
                </a:gradFill>
              </a:defRPr>
            </a:lvl1pPr>
          </a:lstStyle>
          <a:p>
            <a:r>
              <a:rPr lang="en-US"/>
              <a:t>Demo title</a:t>
            </a:r>
          </a:p>
        </p:txBody>
      </p:sp>
      <p:sp>
        <p:nvSpPr>
          <p:cNvPr id="5" name="Text Placeholder 4"/>
          <p:cNvSpPr>
            <a:spLocks noGrp="1"/>
          </p:cNvSpPr>
          <p:nvPr>
            <p:ph type="body" sz="quarter" idx="12" hasCustomPrompt="1"/>
          </p:nvPr>
        </p:nvSpPr>
        <p:spPr>
          <a:xfrm>
            <a:off x="429537" y="3877276"/>
            <a:ext cx="9860674" cy="778565"/>
          </a:xfrm>
          <a:noFill/>
        </p:spPr>
        <p:txBody>
          <a:bodyPr lIns="0" tIns="146304" rIns="182880" bIns="146304">
            <a:spAutoFit/>
          </a:bodyPr>
          <a:lstStyle>
            <a:lvl1pPr marL="0" indent="0">
              <a:spcBef>
                <a:spcPts val="0"/>
              </a:spcBef>
              <a:buNone/>
              <a:defRPr sz="3527" spc="0" baseline="0">
                <a:gradFill>
                  <a:gsLst>
                    <a:gs pos="0">
                      <a:schemeClr val="tx1"/>
                    </a:gs>
                    <a:gs pos="100000">
                      <a:schemeClr val="tx1"/>
                    </a:gs>
                  </a:gsLst>
                  <a:lin ang="5400000" scaled="0"/>
                </a:gradFill>
                <a:latin typeface="+mj-lt"/>
              </a:defRPr>
            </a:lvl1pPr>
          </a:lstStyle>
          <a:p>
            <a:pPr lvl="0"/>
            <a:r>
              <a:rPr lang="en-US"/>
              <a:t>Speaker Name</a:t>
            </a:r>
          </a:p>
        </p:txBody>
      </p:sp>
    </p:spTree>
    <p:extLst>
      <p:ext uri="{BB962C8B-B14F-4D97-AF65-F5344CB8AC3E}">
        <p14:creationId xmlns:p14="http://schemas.microsoft.com/office/powerpoint/2010/main" val="355873111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nvPr>
        </p:nvGraphicFramePr>
        <p:xfrm>
          <a:off x="1557" y="1558"/>
          <a:ext cx="1556" cy="1556"/>
        </p:xfrm>
        <a:graphic>
          <a:graphicData uri="http://schemas.openxmlformats.org/presentationml/2006/ole">
            <mc:AlternateContent xmlns:mc="http://schemas.openxmlformats.org/markup-compatibility/2006">
              <mc:Choice xmlns:v="urn:schemas-microsoft-com:vml" Requires="v">
                <p:oleObj spid="_x0000_s19458" name="think-cell Slide" r:id="rId4" imgW="378" imgH="377" progId="TCLayout.ActiveDocument.1">
                  <p:embed/>
                </p:oleObj>
              </mc:Choice>
              <mc:Fallback>
                <p:oleObj name="think-cell Slide" r:id="rId4" imgW="378" imgH="377" progId="TCLayout.ActiveDocument.1">
                  <p:embed/>
                  <p:pic>
                    <p:nvPicPr>
                      <p:cNvPr id="3" name="Object 2" hidden="1"/>
                      <p:cNvPicPr/>
                      <p:nvPr/>
                    </p:nvPicPr>
                    <p:blipFill>
                      <a:blip r:embed="rId5"/>
                      <a:stretch>
                        <a:fillRect/>
                      </a:stretch>
                    </p:blipFill>
                    <p:spPr>
                      <a:xfrm>
                        <a:off x="1557" y="1558"/>
                        <a:ext cx="1556" cy="1556"/>
                      </a:xfrm>
                      <a:prstGeom prst="rect">
                        <a:avLst/>
                      </a:prstGeom>
                    </p:spPr>
                  </p:pic>
                </p:oleObj>
              </mc:Fallback>
            </mc:AlternateContent>
          </a:graphicData>
        </a:graphic>
      </p:graphicFrame>
      <p:sp>
        <p:nvSpPr>
          <p:cNvPr id="2" name="Title 1"/>
          <p:cNvSpPr>
            <a:spLocks noGrp="1"/>
          </p:cNvSpPr>
          <p:nvPr>
            <p:ph type="title" hasCustomPrompt="1"/>
          </p:nvPr>
        </p:nvSpPr>
        <p:spPr>
          <a:xfrm>
            <a:off x="448212" y="2849603"/>
            <a:ext cx="9859116" cy="1158793"/>
          </a:xfrm>
          <a:noFill/>
        </p:spPr>
        <p:txBody>
          <a:bodyPr tIns="91440" bIns="91440" anchor="t" anchorCtr="0">
            <a:spAutoFit/>
          </a:bodyPr>
          <a:lstStyle>
            <a:lvl1pPr>
              <a:defRPr lang="en-US" sz="7054" b="0" kern="1200" cap="none" spc="-98"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a:t>Video title</a:t>
            </a:r>
          </a:p>
        </p:txBody>
      </p:sp>
    </p:spTree>
    <p:extLst>
      <p:ext uri="{BB962C8B-B14F-4D97-AF65-F5344CB8AC3E}">
        <p14:creationId xmlns:p14="http://schemas.microsoft.com/office/powerpoint/2010/main" val="299222605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losing logo slide">
    <p:bg>
      <p:bgPr>
        <a:solidFill>
          <a:schemeClr val="bg2"/>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nvPr>
        </p:nvGraphicFramePr>
        <p:xfrm>
          <a:off x="1557" y="1558"/>
          <a:ext cx="1556" cy="1556"/>
        </p:xfrm>
        <a:graphic>
          <a:graphicData uri="http://schemas.openxmlformats.org/presentationml/2006/ole">
            <mc:AlternateContent xmlns:mc="http://schemas.openxmlformats.org/markup-compatibility/2006">
              <mc:Choice xmlns:v="urn:schemas-microsoft-com:vml" Requires="v">
                <p:oleObj spid="_x0000_s20482" name="think-cell Slide" r:id="rId4" imgW="378" imgH="377" progId="TCLayout.ActiveDocument.1">
                  <p:embed/>
                </p:oleObj>
              </mc:Choice>
              <mc:Fallback>
                <p:oleObj name="think-cell Slide" r:id="rId4" imgW="378" imgH="377" progId="TCLayout.ActiveDocument.1">
                  <p:embed/>
                  <p:pic>
                    <p:nvPicPr>
                      <p:cNvPr id="4" name="Object 3" hidden="1"/>
                      <p:cNvPicPr/>
                      <p:nvPr/>
                    </p:nvPicPr>
                    <p:blipFill>
                      <a:blip r:embed="rId5"/>
                      <a:stretch>
                        <a:fillRect/>
                      </a:stretch>
                    </p:blipFill>
                    <p:spPr>
                      <a:xfrm>
                        <a:off x="1557" y="1558"/>
                        <a:ext cx="1556" cy="1556"/>
                      </a:xfrm>
                      <a:prstGeom prst="rect">
                        <a:avLst/>
                      </a:prstGeom>
                    </p:spPr>
                  </p:pic>
                </p:oleObj>
              </mc:Fallback>
            </mc:AlternateContent>
          </a:graphicData>
        </a:graphic>
      </p:graphicFrame>
      <p:sp>
        <p:nvSpPr>
          <p:cNvPr id="2" name="Text Box 3"/>
          <p:cNvSpPr txBox="1">
            <a:spLocks noChangeArrowheads="1"/>
          </p:cNvSpPr>
          <p:nvPr userDrawn="1"/>
        </p:nvSpPr>
        <p:spPr bwMode="blackWhite">
          <a:xfrm>
            <a:off x="269239" y="6171618"/>
            <a:ext cx="11653522" cy="395317"/>
          </a:xfrm>
          <a:prstGeom prst="rect">
            <a:avLst/>
          </a:prstGeom>
          <a:noFill/>
          <a:ln w="12700">
            <a:noFill/>
            <a:miter lim="800000"/>
            <a:headEnd type="none" w="sm" len="sm"/>
            <a:tailEnd type="none" w="sm" len="sm"/>
          </a:ln>
          <a:effectLst/>
        </p:spPr>
        <p:txBody>
          <a:bodyPr vert="horz" wrap="square" lIns="179234" tIns="143387" rIns="179234" bIns="143387" numCol="1" anchor="t" anchorCtr="0" compatLnSpc="1">
            <a:prstTxWarp prst="textNoShape">
              <a:avLst/>
            </a:prstTxWarp>
            <a:spAutoFit/>
          </a:bodyPr>
          <a:lstStyle/>
          <a:p>
            <a:pPr defTabSz="913573" eaLnBrk="0" hangingPunct="0"/>
            <a:r>
              <a:rPr lang="en-US" sz="686" dirty="0">
                <a:solidFill>
                  <a:schemeClr val="tx1"/>
                </a:solidFill>
                <a:cs typeface="Segoe UI" pitchFamily="34" charset="0"/>
              </a:rPr>
              <a:t>© 2018 Microsoft Corporation. All rights reserved. </a:t>
            </a:r>
          </a:p>
        </p:txBody>
      </p:sp>
      <p:pic>
        <p:nvPicPr>
          <p:cNvPr id="3" name="Picture 2"/>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bwMode="invGray">
          <a:xfrm>
            <a:off x="450202" y="3083655"/>
            <a:ext cx="3223861" cy="690695"/>
          </a:xfrm>
          <a:prstGeom prst="rect">
            <a:avLst/>
          </a:prstGeom>
        </p:spPr>
      </p:pic>
    </p:spTree>
    <p:extLst>
      <p:ext uri="{BB962C8B-B14F-4D97-AF65-F5344CB8AC3E}">
        <p14:creationId xmlns:p14="http://schemas.microsoft.com/office/powerpoint/2010/main" val="853569549"/>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sub and Content">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57" y="1558"/>
          <a:ext cx="1556" cy="1556"/>
        </p:xfrm>
        <a:graphic>
          <a:graphicData uri="http://schemas.openxmlformats.org/presentationml/2006/ole">
            <mc:AlternateContent xmlns:mc="http://schemas.openxmlformats.org/markup-compatibility/2006">
              <mc:Choice xmlns:v="urn:schemas-microsoft-com:vml" Requires="v">
                <p:oleObj spid="_x0000_s3074" name="think-cell Slide" r:id="rId4" imgW="378" imgH="377" progId="TCLayout.ActiveDocument.1">
                  <p:embed/>
                </p:oleObj>
              </mc:Choice>
              <mc:Fallback>
                <p:oleObj name="think-cell Slide" r:id="rId4" imgW="378" imgH="377" progId="TCLayout.ActiveDocument.1">
                  <p:embed/>
                  <p:pic>
                    <p:nvPicPr>
                      <p:cNvPr id="2" name="Object 1" hidden="1"/>
                      <p:cNvPicPr/>
                      <p:nvPr/>
                    </p:nvPicPr>
                    <p:blipFill>
                      <a:blip r:embed="rId5"/>
                      <a:stretch>
                        <a:fillRect/>
                      </a:stretch>
                    </p:blipFill>
                    <p:spPr>
                      <a:xfrm>
                        <a:off x="1557" y="1558"/>
                        <a:ext cx="1556" cy="1556"/>
                      </a:xfrm>
                      <a:prstGeom prst="rect">
                        <a:avLst/>
                      </a:prstGeom>
                    </p:spPr>
                  </p:pic>
                </p:oleObj>
              </mc:Fallback>
            </mc:AlternateContent>
          </a:graphicData>
        </a:graphic>
      </p:graphicFrame>
      <p:sp>
        <p:nvSpPr>
          <p:cNvPr id="4" name="Text Placeholder 3"/>
          <p:cNvSpPr>
            <a:spLocks noGrp="1"/>
          </p:cNvSpPr>
          <p:nvPr>
            <p:ph type="body" sz="quarter" idx="10" hasCustomPrompt="1"/>
          </p:nvPr>
        </p:nvSpPr>
        <p:spPr>
          <a:xfrm>
            <a:off x="448212" y="1409910"/>
            <a:ext cx="11292463" cy="4903310"/>
          </a:xfrm>
        </p:spPr>
        <p:txBody>
          <a:bodyPr wrap="square">
            <a:noAutofit/>
          </a:bodyPr>
          <a:lstStyle>
            <a:lvl1pPr>
              <a:defRPr sz="2353">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a:xfrm>
            <a:off x="448212" y="253713"/>
            <a:ext cx="11292420" cy="935463"/>
          </a:xfrm>
        </p:spPr>
        <p:txBody>
          <a:bodyPr/>
          <a:lstStyle>
            <a:lvl1pPr>
              <a:defRPr>
                <a:solidFill>
                  <a:schemeClr val="bg1"/>
                </a:solidFill>
              </a:defRPr>
            </a:lvl1pPr>
          </a:lstStyle>
          <a:p>
            <a:r>
              <a:rPr lang="en-US"/>
              <a:t>Click to edit Master title style</a:t>
            </a:r>
          </a:p>
        </p:txBody>
      </p:sp>
      <p:sp>
        <p:nvSpPr>
          <p:cNvPr id="7" name="Slide Number Placeholder 4"/>
          <p:cNvSpPr>
            <a:spLocks noGrp="1"/>
          </p:cNvSpPr>
          <p:nvPr>
            <p:ph type="sldNum" sz="quarter" idx="4"/>
          </p:nvPr>
        </p:nvSpPr>
        <p:spPr>
          <a:xfrm>
            <a:off x="11600813" y="6556855"/>
            <a:ext cx="139862" cy="135796"/>
          </a:xfrm>
          <a:prstGeom prst="rect">
            <a:avLst/>
          </a:prstGeom>
        </p:spPr>
        <p:txBody>
          <a:bodyPr vert="horz" wrap="none" lIns="0" tIns="0" rIns="0" bIns="0" rtlCol="0" anchor="ctr">
            <a:noAutofit/>
          </a:bodyPr>
          <a:lstStyle>
            <a:lvl1pPr>
              <a:defRPr lang="en-US" sz="882" smtClean="0">
                <a:solidFill>
                  <a:schemeClr val="bg1"/>
                </a:solidFill>
              </a:defRPr>
            </a:lvl1pPr>
          </a:lstStyle>
          <a:p>
            <a:pPr algn="r"/>
            <a:fld id="{4F6BF59E-C7AB-4D2C-B602-9844A5FEE556}" type="slidenum">
              <a:rPr lang="en-US" smtClean="0"/>
              <a:pPr algn="r"/>
              <a:t>‹#›</a:t>
            </a:fld>
            <a:endParaRPr lang="en-US" dirty="0"/>
          </a:p>
        </p:txBody>
      </p:sp>
      <p:sp>
        <p:nvSpPr>
          <p:cNvPr id="5" name="Text Placeholder 4"/>
          <p:cNvSpPr>
            <a:spLocks noGrp="1"/>
          </p:cNvSpPr>
          <p:nvPr>
            <p:ph type="body" sz="quarter" idx="11"/>
          </p:nvPr>
        </p:nvSpPr>
        <p:spPr>
          <a:xfrm>
            <a:off x="448212" y="957258"/>
            <a:ext cx="11292463" cy="452654"/>
          </a:xfrm>
        </p:spPr>
        <p:txBody>
          <a:bodyPr/>
          <a:lstStyle>
            <a:lvl1pPr marL="0" indent="0">
              <a:buNone/>
              <a:defRPr sz="1961">
                <a:solidFill>
                  <a:schemeClr val="bg1"/>
                </a:solidFill>
                <a:latin typeface="+mn-lt"/>
              </a:defRPr>
            </a:lvl1pPr>
            <a:lvl2pPr>
              <a:defRPr sz="1961">
                <a:latin typeface="+mn-lt"/>
              </a:defRPr>
            </a:lvl2pPr>
            <a:lvl3pPr>
              <a:defRPr sz="1765">
                <a:latin typeface="+mn-lt"/>
              </a:defRPr>
            </a:lvl3pPr>
            <a:lvl4pPr>
              <a:defRPr sz="1567">
                <a:latin typeface="+mn-lt"/>
              </a:defRPr>
            </a:lvl4pPr>
            <a:lvl5pPr>
              <a:defRPr sz="1567">
                <a:latin typeface="+mn-lt"/>
              </a:defRPr>
            </a:lvl5pPr>
          </a:lstStyle>
          <a:p>
            <a:pPr lvl="0"/>
            <a:r>
              <a:rPr lang="en-US"/>
              <a:t>Edit Master text styles</a:t>
            </a:r>
          </a:p>
        </p:txBody>
      </p:sp>
      <p:sp>
        <p:nvSpPr>
          <p:cNvPr id="8" name="Footer Placeholder 6">
            <a:extLst>
              <a:ext uri="{FF2B5EF4-FFF2-40B4-BE49-F238E27FC236}">
                <a16:creationId xmlns:a16="http://schemas.microsoft.com/office/drawing/2014/main" id="{CC79E17C-601F-40D9-BD05-4C1B65827471}"/>
              </a:ext>
            </a:extLst>
          </p:cNvPr>
          <p:cNvSpPr>
            <a:spLocks noGrp="1"/>
          </p:cNvSpPr>
          <p:nvPr>
            <p:ph type="ftr" sz="quarter" idx="3"/>
          </p:nvPr>
        </p:nvSpPr>
        <p:spPr>
          <a:xfrm>
            <a:off x="5162224" y="6556855"/>
            <a:ext cx="1867552" cy="135796"/>
          </a:xfrm>
          <a:prstGeom prst="rect">
            <a:avLst/>
          </a:prstGeom>
        </p:spPr>
        <p:txBody>
          <a:bodyPr vert="horz" wrap="square" lIns="0" tIns="0" rIns="0" bIns="0" rtlCol="0" anchor="ctr">
            <a:spAutoFit/>
          </a:bodyPr>
          <a:lstStyle>
            <a:lvl1pPr>
              <a:defRPr lang="en-US" sz="882" smtClean="0">
                <a:solidFill>
                  <a:schemeClr val="bg1"/>
                </a:solidFill>
              </a:defRPr>
            </a:lvl1pPr>
          </a:lstStyle>
          <a:p>
            <a:r>
              <a:rPr lang="en-US" dirty="0"/>
              <a:t>Microsoft Confidential</a:t>
            </a:r>
          </a:p>
        </p:txBody>
      </p:sp>
    </p:spTree>
    <p:extLst>
      <p:ext uri="{BB962C8B-B14F-4D97-AF65-F5344CB8AC3E}">
        <p14:creationId xmlns:p14="http://schemas.microsoft.com/office/powerpoint/2010/main" val="2126883275"/>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57" y="1558"/>
          <a:ext cx="1556" cy="1556"/>
        </p:xfrm>
        <a:graphic>
          <a:graphicData uri="http://schemas.openxmlformats.org/presentationml/2006/ole">
            <mc:AlternateContent xmlns:mc="http://schemas.openxmlformats.org/markup-compatibility/2006">
              <mc:Choice xmlns:v="urn:schemas-microsoft-com:vml" Requires="v">
                <p:oleObj spid="_x0000_s21506" name="think-cell Slide" r:id="rId4" imgW="378" imgH="377" progId="TCLayout.ActiveDocument.1">
                  <p:embed/>
                </p:oleObj>
              </mc:Choice>
              <mc:Fallback>
                <p:oleObj name="think-cell Slide" r:id="rId4" imgW="378" imgH="377" progId="TCLayout.ActiveDocument.1">
                  <p:embed/>
                  <p:pic>
                    <p:nvPicPr>
                      <p:cNvPr id="2" name="Object 1" hidden="1"/>
                      <p:cNvPicPr/>
                      <p:nvPr/>
                    </p:nvPicPr>
                    <p:blipFill>
                      <a:blip r:embed="rId5"/>
                      <a:stretch>
                        <a:fillRect/>
                      </a:stretch>
                    </p:blipFill>
                    <p:spPr>
                      <a:xfrm>
                        <a:off x="1557" y="1558"/>
                        <a:ext cx="1556" cy="1556"/>
                      </a:xfrm>
                      <a:prstGeom prst="rect">
                        <a:avLst/>
                      </a:prstGeom>
                    </p:spPr>
                  </p:pic>
                </p:oleObj>
              </mc:Fallback>
            </mc:AlternateContent>
          </a:graphicData>
        </a:graphic>
      </p:graphicFrame>
      <p:sp>
        <p:nvSpPr>
          <p:cNvPr id="6" name="Text Placeholder 5"/>
          <p:cNvSpPr>
            <a:spLocks noGrp="1"/>
          </p:cNvSpPr>
          <p:nvPr>
            <p:ph type="body" sz="quarter" idx="10" hasCustomPrompt="1"/>
          </p:nvPr>
        </p:nvSpPr>
        <p:spPr bwMode="white">
          <a:xfrm>
            <a:off x="448212" y="1189178"/>
            <a:ext cx="11294738" cy="2396047"/>
          </a:xfrm>
          <a:prstGeom prst="rect">
            <a:avLst/>
          </a:prstGeom>
        </p:spPr>
        <p:txBody>
          <a:bodyPr/>
          <a:lstStyle>
            <a:lvl1pPr marL="284625" indent="-284625">
              <a:buClr>
                <a:schemeClr val="tx1"/>
              </a:buClr>
              <a:buSzPct val="90000"/>
              <a:buFont typeface="Arial" pitchFamily="34" charset="0"/>
              <a:buChar char="•"/>
              <a:defRPr sz="3526">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59920" indent="-275295">
              <a:buClr>
                <a:schemeClr val="tx1"/>
              </a:buClr>
              <a:buSzPct val="90000"/>
              <a:buFont typeface="Arial" pitchFamily="34" charset="0"/>
              <a:buChar char="•"/>
              <a:defRPr sz="3134">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44545" indent="-284625">
              <a:buClr>
                <a:schemeClr val="tx1"/>
              </a:buClr>
              <a:buSzPct val="90000"/>
              <a:buFont typeface="Arial" pitchFamily="34" charset="0"/>
              <a:buChar char="•"/>
              <a:defRPr sz="2745">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68512" indent="-223968">
              <a:buClr>
                <a:schemeClr val="tx1"/>
              </a:buClr>
              <a:buSzPct val="90000"/>
              <a:buFont typeface="Arial" pitchFamily="34" charset="0"/>
              <a:buChar char="•"/>
              <a:defRPr sz="2353">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292478" indent="-223968">
              <a:buClr>
                <a:schemeClr val="tx1"/>
              </a:buClr>
              <a:buSzPct val="90000"/>
              <a:buFont typeface="Arial" pitchFamily="34" charset="0"/>
              <a:buChar char="•"/>
              <a:defRPr sz="1961">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a:t>Use this Layout for Speaker Notes slides</a:t>
            </a:r>
          </a:p>
          <a:p>
            <a:pPr lvl="1"/>
            <a:r>
              <a:rPr lang="en-US"/>
              <a:t>Second level</a:t>
            </a:r>
          </a:p>
          <a:p>
            <a:pPr lvl="2"/>
            <a:r>
              <a:rPr lang="en-US"/>
              <a:t>Third level</a:t>
            </a:r>
          </a:p>
          <a:p>
            <a:pPr lvl="3"/>
            <a:r>
              <a:rPr lang="en-US"/>
              <a:t>Fourth level</a:t>
            </a:r>
          </a:p>
          <a:p>
            <a:pPr lvl="4"/>
            <a:r>
              <a:rPr lang="en-US"/>
              <a:t>Fifth level</a:t>
            </a:r>
          </a:p>
        </p:txBody>
      </p:sp>
      <p:sp>
        <p:nvSpPr>
          <p:cNvPr id="4" name="Text Placeholder 6"/>
          <p:cNvSpPr>
            <a:spLocks noGrp="1"/>
          </p:cNvSpPr>
          <p:nvPr>
            <p:ph type="body" sz="quarter" idx="11" hasCustomPrompt="1"/>
          </p:nvPr>
        </p:nvSpPr>
        <p:spPr>
          <a:xfrm>
            <a:off x="4" y="6238876"/>
            <a:ext cx="12192001"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24"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Tree>
    <p:extLst>
      <p:ext uri="{BB962C8B-B14F-4D97-AF65-F5344CB8AC3E}">
        <p14:creationId xmlns:p14="http://schemas.microsoft.com/office/powerpoint/2010/main" val="1939341081"/>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sub half Picture">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6553409" y="0"/>
            <a:ext cx="5638591" cy="6858000"/>
          </a:xfrm>
        </p:spPr>
        <p:txBody>
          <a:bodyPr>
            <a:noAutofit/>
          </a:bodyPr>
          <a:lstStyle>
            <a:lvl1pPr marL="0" indent="0" algn="ctr">
              <a:buNone/>
              <a:defRPr/>
            </a:lvl1pPr>
          </a:lstStyle>
          <a:p>
            <a:endParaRPr lang="en-US" dirty="0"/>
          </a:p>
        </p:txBody>
      </p:sp>
      <p:graphicFrame>
        <p:nvGraphicFramePr>
          <p:cNvPr id="3" name="Object 2" hidden="1"/>
          <p:cNvGraphicFramePr>
            <a:graphicFrameLocks noChangeAspect="1"/>
          </p:cNvGraphicFramePr>
          <p:nvPr userDrawn="1">
            <p:custDataLst>
              <p:tags r:id="rId2"/>
            </p:custDataLst>
            <p:extLst/>
          </p:nvPr>
        </p:nvGraphicFramePr>
        <p:xfrm>
          <a:off x="1557" y="1558"/>
          <a:ext cx="1556" cy="1556"/>
        </p:xfrm>
        <a:graphic>
          <a:graphicData uri="http://schemas.openxmlformats.org/presentationml/2006/ole">
            <mc:AlternateContent xmlns:mc="http://schemas.openxmlformats.org/markup-compatibility/2006">
              <mc:Choice xmlns:v="urn:schemas-microsoft-com:vml" Requires="v">
                <p:oleObj spid="_x0000_s22530" name="think-cell Slide" r:id="rId4" imgW="378" imgH="377" progId="TCLayout.ActiveDocument.1">
                  <p:embed/>
                </p:oleObj>
              </mc:Choice>
              <mc:Fallback>
                <p:oleObj name="think-cell Slide" r:id="rId4" imgW="378" imgH="377" progId="TCLayout.ActiveDocument.1">
                  <p:embed/>
                  <p:pic>
                    <p:nvPicPr>
                      <p:cNvPr id="3" name="Object 2" hidden="1"/>
                      <p:cNvPicPr/>
                      <p:nvPr/>
                    </p:nvPicPr>
                    <p:blipFill>
                      <a:blip r:embed="rId5"/>
                      <a:stretch>
                        <a:fillRect/>
                      </a:stretch>
                    </p:blipFill>
                    <p:spPr>
                      <a:xfrm>
                        <a:off x="1557" y="1558"/>
                        <a:ext cx="1556" cy="1556"/>
                      </a:xfrm>
                      <a:prstGeom prst="rect">
                        <a:avLst/>
                      </a:prstGeom>
                    </p:spPr>
                  </p:pic>
                </p:oleObj>
              </mc:Fallback>
            </mc:AlternateContent>
          </a:graphicData>
        </a:graphic>
      </p:graphicFrame>
      <p:sp>
        <p:nvSpPr>
          <p:cNvPr id="2" name="Title 1"/>
          <p:cNvSpPr>
            <a:spLocks noGrp="1"/>
          </p:cNvSpPr>
          <p:nvPr>
            <p:ph type="title"/>
          </p:nvPr>
        </p:nvSpPr>
        <p:spPr>
          <a:xfrm>
            <a:off x="448212" y="253713"/>
            <a:ext cx="11292464" cy="935463"/>
          </a:xfrm>
        </p:spPr>
        <p:txBody>
          <a:bodyPr/>
          <a:lstStyle/>
          <a:p>
            <a:r>
              <a:rPr lang="en-US"/>
              <a:t>Click to edit Master title style</a:t>
            </a:r>
          </a:p>
        </p:txBody>
      </p:sp>
      <p:sp>
        <p:nvSpPr>
          <p:cNvPr id="8" name="Text Placeholder 4"/>
          <p:cNvSpPr>
            <a:spLocks noGrp="1"/>
          </p:cNvSpPr>
          <p:nvPr>
            <p:ph type="body" sz="quarter" idx="11"/>
          </p:nvPr>
        </p:nvSpPr>
        <p:spPr>
          <a:xfrm>
            <a:off x="448212" y="957257"/>
            <a:ext cx="11292464" cy="452654"/>
          </a:xfrm>
        </p:spPr>
        <p:txBody>
          <a:bodyPr/>
          <a:lstStyle>
            <a:lvl1pPr marL="0" indent="0">
              <a:buNone/>
              <a:defRPr sz="1961">
                <a:latin typeface="+mn-lt"/>
              </a:defRPr>
            </a:lvl1pPr>
            <a:lvl2pPr>
              <a:defRPr sz="1961">
                <a:latin typeface="+mn-lt"/>
              </a:defRPr>
            </a:lvl2pPr>
            <a:lvl3pPr>
              <a:defRPr sz="1765">
                <a:latin typeface="+mn-lt"/>
              </a:defRPr>
            </a:lvl3pPr>
            <a:lvl4pPr>
              <a:defRPr sz="1568">
                <a:latin typeface="+mn-lt"/>
              </a:defRPr>
            </a:lvl4pPr>
            <a:lvl5pPr>
              <a:defRPr sz="1568">
                <a:latin typeface="+mn-lt"/>
              </a:defRPr>
            </a:lvl5pPr>
          </a:lstStyle>
          <a:p>
            <a:pPr lvl="0"/>
            <a:r>
              <a:rPr lang="en-US"/>
              <a:t>Edit Master text styles</a:t>
            </a:r>
          </a:p>
        </p:txBody>
      </p:sp>
      <p:sp>
        <p:nvSpPr>
          <p:cNvPr id="6" name="Footer Placeholder 6">
            <a:extLst>
              <a:ext uri="{FF2B5EF4-FFF2-40B4-BE49-F238E27FC236}">
                <a16:creationId xmlns:a16="http://schemas.microsoft.com/office/drawing/2014/main" id="{64B5A234-02CB-4CDA-AB56-D21FF1E9CB13}"/>
              </a:ext>
            </a:extLst>
          </p:cNvPr>
          <p:cNvSpPr>
            <a:spLocks noGrp="1"/>
          </p:cNvSpPr>
          <p:nvPr>
            <p:ph type="ftr" sz="quarter" idx="3"/>
          </p:nvPr>
        </p:nvSpPr>
        <p:spPr>
          <a:xfrm>
            <a:off x="5162224" y="6556855"/>
            <a:ext cx="1867552" cy="135796"/>
          </a:xfrm>
          <a:prstGeom prst="rect">
            <a:avLst/>
          </a:prstGeom>
        </p:spPr>
        <p:txBody>
          <a:bodyPr vert="horz" wrap="square" lIns="0" tIns="0" rIns="0" bIns="0" rtlCol="0" anchor="ctr">
            <a:spAutoFit/>
          </a:bodyPr>
          <a:lstStyle>
            <a:lvl1pPr>
              <a:defRPr lang="en-US" sz="882" smtClean="0">
                <a:solidFill>
                  <a:schemeClr val="bg1"/>
                </a:solidFill>
              </a:defRPr>
            </a:lvl1pPr>
          </a:lstStyle>
          <a:p>
            <a:r>
              <a:rPr lang="en-US" dirty="0"/>
              <a:t>Microsoft Confidential</a:t>
            </a:r>
          </a:p>
        </p:txBody>
      </p:sp>
      <p:sp>
        <p:nvSpPr>
          <p:cNvPr id="9" name="Slide Number Placeholder 4">
            <a:extLst>
              <a:ext uri="{FF2B5EF4-FFF2-40B4-BE49-F238E27FC236}">
                <a16:creationId xmlns:a16="http://schemas.microsoft.com/office/drawing/2014/main" id="{71A27B2F-CB9B-40C5-9489-65EED015A9F7}"/>
              </a:ext>
            </a:extLst>
          </p:cNvPr>
          <p:cNvSpPr>
            <a:spLocks noGrp="1"/>
          </p:cNvSpPr>
          <p:nvPr>
            <p:ph type="sldNum" sz="quarter" idx="4"/>
          </p:nvPr>
        </p:nvSpPr>
        <p:spPr>
          <a:xfrm>
            <a:off x="11600814" y="6556855"/>
            <a:ext cx="139862" cy="135796"/>
          </a:xfrm>
          <a:prstGeom prst="rect">
            <a:avLst/>
          </a:prstGeom>
        </p:spPr>
        <p:txBody>
          <a:bodyPr vert="horz" wrap="none" lIns="0" tIns="0" rIns="0" bIns="0" rtlCol="0" anchor="ctr">
            <a:noAutofit/>
          </a:bodyPr>
          <a:lstStyle>
            <a:lvl1pPr>
              <a:defRPr lang="en-US" sz="882" smtClean="0">
                <a:solidFill>
                  <a:schemeClr val="bg1"/>
                </a:solidFill>
              </a:defRPr>
            </a:lvl1pPr>
          </a:lstStyle>
          <a:p>
            <a:pPr algn="r"/>
            <a:fld id="{4F6BF59E-C7AB-4D2C-B602-9844A5FEE556}" type="slidenum">
              <a:rPr lang="en-US" smtClean="0"/>
              <a:pPr algn="r"/>
              <a:t>‹#›</a:t>
            </a:fld>
            <a:endParaRPr lang="en-US" dirty="0"/>
          </a:p>
        </p:txBody>
      </p:sp>
    </p:spTree>
    <p:extLst>
      <p:ext uri="{BB962C8B-B14F-4D97-AF65-F5344CB8AC3E}">
        <p14:creationId xmlns:p14="http://schemas.microsoft.com/office/powerpoint/2010/main" val="2692829857"/>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57" y="1558"/>
          <a:ext cx="1556" cy="1556"/>
        </p:xfrm>
        <a:graphic>
          <a:graphicData uri="http://schemas.openxmlformats.org/presentationml/2006/ole">
            <mc:AlternateContent xmlns:mc="http://schemas.openxmlformats.org/markup-compatibility/2006">
              <mc:Choice xmlns:v="urn:schemas-microsoft-com:vml" Requires="v">
                <p:oleObj spid="_x0000_s24578" name="think-cell Slide" r:id="rId4" imgW="378" imgH="377" progId="TCLayout.ActiveDocument.1">
                  <p:embed/>
                </p:oleObj>
              </mc:Choice>
              <mc:Fallback>
                <p:oleObj name="think-cell Slide" r:id="rId4" imgW="378" imgH="377" progId="TCLayout.ActiveDocument.1">
                  <p:embed/>
                  <p:pic>
                    <p:nvPicPr>
                      <p:cNvPr id="2" name="Object 1" hidden="1"/>
                      <p:cNvPicPr/>
                      <p:nvPr/>
                    </p:nvPicPr>
                    <p:blipFill>
                      <a:blip r:embed="rId5"/>
                      <a:stretch>
                        <a:fillRect/>
                      </a:stretch>
                    </p:blipFill>
                    <p:spPr>
                      <a:xfrm>
                        <a:off x="1557" y="1558"/>
                        <a:ext cx="1556" cy="1556"/>
                      </a:xfrm>
                      <a:prstGeom prst="rect">
                        <a:avLst/>
                      </a:prstGeom>
                    </p:spPr>
                  </p:pic>
                </p:oleObj>
              </mc:Fallback>
            </mc:AlternateContent>
          </a:graphicData>
        </a:graphic>
      </p:graphicFrame>
      <p:sp>
        <p:nvSpPr>
          <p:cNvPr id="4" name="Text Placeholder 3"/>
          <p:cNvSpPr>
            <a:spLocks noGrp="1"/>
          </p:cNvSpPr>
          <p:nvPr>
            <p:ph type="body" sz="quarter" idx="10"/>
          </p:nvPr>
        </p:nvSpPr>
        <p:spPr>
          <a:xfrm>
            <a:off x="269240" y="1409910"/>
            <a:ext cx="11653523" cy="1569084"/>
          </a:xfrm>
        </p:spPr>
        <p:txBody>
          <a:bodyPr>
            <a:spAutoFit/>
          </a:bodyPr>
          <a:lstStyle>
            <a:lvl1pPr>
              <a:defRPr sz="3528"/>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p:txBody>
          <a:bodyPr/>
          <a:lstStyle/>
          <a:p>
            <a:r>
              <a:rPr lang="en-US"/>
              <a:t>Click to edit Master title style</a:t>
            </a:r>
          </a:p>
        </p:txBody>
      </p:sp>
      <p:sp>
        <p:nvSpPr>
          <p:cNvPr id="5" name="Text Placeholder 4"/>
          <p:cNvSpPr>
            <a:spLocks noGrp="1"/>
          </p:cNvSpPr>
          <p:nvPr>
            <p:ph type="body" sz="quarter" idx="11"/>
          </p:nvPr>
        </p:nvSpPr>
        <p:spPr>
          <a:xfrm>
            <a:off x="269239" y="957257"/>
            <a:ext cx="11653523" cy="452654"/>
          </a:xfrm>
        </p:spPr>
        <p:txBody>
          <a:bodyPr/>
          <a:lstStyle>
            <a:lvl1pPr marL="0" indent="0">
              <a:buNone/>
              <a:defRPr sz="1961">
                <a:latin typeface="+mn-lt"/>
              </a:defRPr>
            </a:lvl1pPr>
            <a:lvl2pPr>
              <a:defRPr sz="1961">
                <a:latin typeface="+mn-lt"/>
              </a:defRPr>
            </a:lvl2pPr>
            <a:lvl3pPr>
              <a:defRPr sz="1765">
                <a:latin typeface="+mn-lt"/>
              </a:defRPr>
            </a:lvl3pPr>
            <a:lvl4pPr>
              <a:defRPr sz="1568">
                <a:latin typeface="+mn-lt"/>
              </a:defRPr>
            </a:lvl4pPr>
            <a:lvl5pPr>
              <a:defRPr sz="1568">
                <a:latin typeface="+mn-lt"/>
              </a:defRPr>
            </a:lvl5pPr>
          </a:lstStyle>
          <a:p>
            <a:pPr lvl="0"/>
            <a:r>
              <a:rPr lang="en-US"/>
              <a:t>Edit Master text styles</a:t>
            </a:r>
          </a:p>
        </p:txBody>
      </p:sp>
      <p:sp>
        <p:nvSpPr>
          <p:cNvPr id="8" name="Footer Placeholder 6">
            <a:extLst>
              <a:ext uri="{FF2B5EF4-FFF2-40B4-BE49-F238E27FC236}">
                <a16:creationId xmlns:a16="http://schemas.microsoft.com/office/drawing/2014/main" id="{6153C2FD-DADF-43BD-B29E-0F1515859559}"/>
              </a:ext>
            </a:extLst>
          </p:cNvPr>
          <p:cNvSpPr>
            <a:spLocks noGrp="1"/>
          </p:cNvSpPr>
          <p:nvPr>
            <p:ph type="ftr" sz="quarter" idx="3"/>
          </p:nvPr>
        </p:nvSpPr>
        <p:spPr>
          <a:xfrm>
            <a:off x="5529478" y="6572095"/>
            <a:ext cx="1133045" cy="138500"/>
          </a:xfrm>
          <a:prstGeom prst="rect">
            <a:avLst/>
          </a:prstGeom>
        </p:spPr>
        <p:txBody>
          <a:bodyPr vert="horz" wrap="none" lIns="0" tIns="0" rIns="0" bIns="0" rtlCol="0" anchor="ctr">
            <a:spAutoFit/>
          </a:bodyPr>
          <a:lstStyle>
            <a:lvl1pPr>
              <a:defRPr lang="en-US" sz="900" smtClean="0">
                <a:solidFill>
                  <a:schemeClr val="bg1"/>
                </a:solidFill>
              </a:defRPr>
            </a:lvl1pPr>
          </a:lstStyle>
          <a:p>
            <a:pPr algn="ctr"/>
            <a:r>
              <a:rPr lang="en-GB" dirty="0"/>
              <a:t>Microsoft Confidential</a:t>
            </a:r>
          </a:p>
        </p:txBody>
      </p:sp>
      <p:sp>
        <p:nvSpPr>
          <p:cNvPr id="10" name="Slide Number Placeholder 4">
            <a:extLst>
              <a:ext uri="{FF2B5EF4-FFF2-40B4-BE49-F238E27FC236}">
                <a16:creationId xmlns:a16="http://schemas.microsoft.com/office/drawing/2014/main" id="{3B242799-32C3-4365-92D2-11F1DF435FF2}"/>
              </a:ext>
            </a:extLst>
          </p:cNvPr>
          <p:cNvSpPr>
            <a:spLocks noGrp="1"/>
          </p:cNvSpPr>
          <p:nvPr>
            <p:ph type="sldNum" sz="quarter" idx="4"/>
          </p:nvPr>
        </p:nvSpPr>
        <p:spPr>
          <a:xfrm>
            <a:off x="11862295" y="6572095"/>
            <a:ext cx="139862" cy="135796"/>
          </a:xfrm>
          <a:prstGeom prst="rect">
            <a:avLst/>
          </a:prstGeom>
        </p:spPr>
        <p:txBody>
          <a:bodyPr vert="horz" wrap="none" lIns="0" tIns="0" rIns="0" bIns="0" rtlCol="0" anchor="ctr">
            <a:noAutofit/>
          </a:bodyPr>
          <a:lstStyle>
            <a:lvl1pPr>
              <a:defRPr lang="en-US" sz="900" smtClean="0">
                <a:solidFill>
                  <a:schemeClr val="bg1"/>
                </a:solidFill>
              </a:defRPr>
            </a:lvl1pPr>
          </a:lstStyle>
          <a:p>
            <a:pPr algn="r"/>
            <a:fld id="{4F6BF59E-C7AB-4D2C-B602-9844A5FEE556}" type="slidenum">
              <a:rPr lang="en-GB" smtClean="0"/>
              <a:pPr algn="r"/>
              <a:t>‹#›</a:t>
            </a:fld>
            <a:endParaRPr lang="en-GB" dirty="0"/>
          </a:p>
        </p:txBody>
      </p:sp>
    </p:spTree>
    <p:extLst>
      <p:ext uri="{BB962C8B-B14F-4D97-AF65-F5344CB8AC3E}">
        <p14:creationId xmlns:p14="http://schemas.microsoft.com/office/powerpoint/2010/main" val="4176333"/>
      </p:ext>
    </p:extLst>
  </p:cSld>
  <p:clrMapOvr>
    <a:masterClrMapping/>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nvPr>
        </p:nvGraphicFramePr>
        <p:xfrm>
          <a:off x="1557" y="1558"/>
          <a:ext cx="1556" cy="1556"/>
        </p:xfrm>
        <a:graphic>
          <a:graphicData uri="http://schemas.openxmlformats.org/presentationml/2006/ole">
            <mc:AlternateContent xmlns:mc="http://schemas.openxmlformats.org/markup-compatibility/2006">
              <mc:Choice xmlns:v="urn:schemas-microsoft-com:vml" Requires="v">
                <p:oleObj spid="_x0000_s25602" name="think-cell Slide" r:id="rId4" imgW="378" imgH="377" progId="TCLayout.ActiveDocument.1">
                  <p:embed/>
                </p:oleObj>
              </mc:Choice>
              <mc:Fallback>
                <p:oleObj name="think-cell Slide" r:id="rId4" imgW="378" imgH="377" progId="TCLayout.ActiveDocument.1">
                  <p:embed/>
                  <p:pic>
                    <p:nvPicPr>
                      <p:cNvPr id="3" name="Object 2" hidden="1"/>
                      <p:cNvPicPr/>
                      <p:nvPr/>
                    </p:nvPicPr>
                    <p:blipFill>
                      <a:blip r:embed="rId5"/>
                      <a:stretch>
                        <a:fillRect/>
                      </a:stretch>
                    </p:blipFill>
                    <p:spPr>
                      <a:xfrm>
                        <a:off x="1557" y="1558"/>
                        <a:ext cx="1556" cy="1556"/>
                      </a:xfrm>
                      <a:prstGeom prst="rect">
                        <a:avLst/>
                      </a:prstGeom>
                    </p:spPr>
                  </p:pic>
                </p:oleObj>
              </mc:Fallback>
            </mc:AlternateContent>
          </a:graphicData>
        </a:graphic>
      </p:graphicFrame>
      <p:sp>
        <p:nvSpPr>
          <p:cNvPr id="4" name="Title 3"/>
          <p:cNvSpPr>
            <a:spLocks noGrp="1"/>
          </p:cNvSpPr>
          <p:nvPr>
            <p:ph type="title"/>
          </p:nvPr>
        </p:nvSpPr>
        <p:spPr/>
        <p:txBody>
          <a:bodyPr/>
          <a:lstStyle/>
          <a:p>
            <a:r>
              <a:rPr lang="en-US"/>
              <a:t>Click to edit Master title style</a:t>
            </a:r>
          </a:p>
        </p:txBody>
      </p:sp>
      <p:sp>
        <p:nvSpPr>
          <p:cNvPr id="7" name="Footer Placeholder 6">
            <a:extLst>
              <a:ext uri="{FF2B5EF4-FFF2-40B4-BE49-F238E27FC236}">
                <a16:creationId xmlns:a16="http://schemas.microsoft.com/office/drawing/2014/main" id="{9DCBB92A-AA6E-4E2C-AF87-E280FB19F6E3}"/>
              </a:ext>
            </a:extLst>
          </p:cNvPr>
          <p:cNvSpPr>
            <a:spLocks noGrp="1"/>
          </p:cNvSpPr>
          <p:nvPr>
            <p:ph type="ftr" sz="quarter" idx="3"/>
          </p:nvPr>
        </p:nvSpPr>
        <p:spPr>
          <a:xfrm>
            <a:off x="5529478" y="6572095"/>
            <a:ext cx="1133045" cy="138500"/>
          </a:xfrm>
          <a:prstGeom prst="rect">
            <a:avLst/>
          </a:prstGeom>
        </p:spPr>
        <p:txBody>
          <a:bodyPr vert="horz" wrap="none" lIns="0" tIns="0" rIns="0" bIns="0" rtlCol="0" anchor="ctr">
            <a:spAutoFit/>
          </a:bodyPr>
          <a:lstStyle>
            <a:lvl1pPr>
              <a:defRPr lang="en-US" sz="900" smtClean="0">
                <a:solidFill>
                  <a:schemeClr val="bg1"/>
                </a:solidFill>
              </a:defRPr>
            </a:lvl1pPr>
          </a:lstStyle>
          <a:p>
            <a:pPr algn="ctr"/>
            <a:r>
              <a:rPr lang="en-GB" dirty="0"/>
              <a:t>Microsoft Confidential</a:t>
            </a:r>
          </a:p>
        </p:txBody>
      </p:sp>
      <p:sp>
        <p:nvSpPr>
          <p:cNvPr id="8" name="Slide Number Placeholder 4">
            <a:extLst>
              <a:ext uri="{FF2B5EF4-FFF2-40B4-BE49-F238E27FC236}">
                <a16:creationId xmlns:a16="http://schemas.microsoft.com/office/drawing/2014/main" id="{5BD7770E-5FE6-4D82-8E3E-2AABC33BCB91}"/>
              </a:ext>
            </a:extLst>
          </p:cNvPr>
          <p:cNvSpPr>
            <a:spLocks noGrp="1"/>
          </p:cNvSpPr>
          <p:nvPr>
            <p:ph type="sldNum" sz="quarter" idx="4"/>
          </p:nvPr>
        </p:nvSpPr>
        <p:spPr>
          <a:xfrm>
            <a:off x="11862295" y="6572095"/>
            <a:ext cx="139862" cy="135796"/>
          </a:xfrm>
          <a:prstGeom prst="rect">
            <a:avLst/>
          </a:prstGeom>
        </p:spPr>
        <p:txBody>
          <a:bodyPr vert="horz" wrap="none" lIns="0" tIns="0" rIns="0" bIns="0" rtlCol="0" anchor="ctr">
            <a:noAutofit/>
          </a:bodyPr>
          <a:lstStyle>
            <a:lvl1pPr>
              <a:defRPr lang="en-US" sz="900" smtClean="0">
                <a:solidFill>
                  <a:schemeClr val="bg1"/>
                </a:solidFill>
              </a:defRPr>
            </a:lvl1pPr>
          </a:lstStyle>
          <a:p>
            <a:pPr algn="r"/>
            <a:fld id="{4F6BF59E-C7AB-4D2C-B602-9844A5FEE556}" type="slidenum">
              <a:rPr lang="en-GB" smtClean="0"/>
              <a:pPr algn="r"/>
              <a:t>‹#›</a:t>
            </a:fld>
            <a:endParaRPr lang="en-GB" dirty="0"/>
          </a:p>
        </p:txBody>
      </p:sp>
    </p:spTree>
    <p:extLst>
      <p:ext uri="{BB962C8B-B14F-4D97-AF65-F5344CB8AC3E}">
        <p14:creationId xmlns:p14="http://schemas.microsoft.com/office/powerpoint/2010/main" val="2333475434"/>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nvPr>
        </p:nvGraphicFramePr>
        <p:xfrm>
          <a:off x="1557" y="1558"/>
          <a:ext cx="1556" cy="1556"/>
        </p:xfrm>
        <a:graphic>
          <a:graphicData uri="http://schemas.openxmlformats.org/presentationml/2006/ole">
            <mc:AlternateContent xmlns:mc="http://schemas.openxmlformats.org/markup-compatibility/2006">
              <mc:Choice xmlns:v="urn:schemas-microsoft-com:vml" Requires="v">
                <p:oleObj spid="_x0000_s26626" name="think-cell Slide" r:id="rId4" imgW="378" imgH="377" progId="TCLayout.ActiveDocument.1">
                  <p:embed/>
                </p:oleObj>
              </mc:Choice>
              <mc:Fallback>
                <p:oleObj name="think-cell Slide" r:id="rId4" imgW="378" imgH="377" progId="TCLayout.ActiveDocument.1">
                  <p:embed/>
                  <p:pic>
                    <p:nvPicPr>
                      <p:cNvPr id="3" name="Object 2" hidden="1"/>
                      <p:cNvPicPr/>
                      <p:nvPr/>
                    </p:nvPicPr>
                    <p:blipFill>
                      <a:blip r:embed="rId5"/>
                      <a:stretch>
                        <a:fillRect/>
                      </a:stretch>
                    </p:blipFill>
                    <p:spPr>
                      <a:xfrm>
                        <a:off x="1557" y="1558"/>
                        <a:ext cx="1556" cy="1556"/>
                      </a:xfrm>
                      <a:prstGeom prst="rect">
                        <a:avLst/>
                      </a:prstGeom>
                    </p:spPr>
                  </p:pic>
                </p:oleObj>
              </mc:Fallback>
            </mc:AlternateContent>
          </a:graphicData>
        </a:graphic>
      </p:graphicFrame>
      <p:sp>
        <p:nvSpPr>
          <p:cNvPr id="2" name="Title 1"/>
          <p:cNvSpPr>
            <a:spLocks noGrp="1"/>
          </p:cNvSpPr>
          <p:nvPr>
            <p:ph type="title"/>
          </p:nvPr>
        </p:nvSpPr>
        <p:spPr>
          <a:xfrm>
            <a:off x="269239" y="253713"/>
            <a:ext cx="11427460" cy="935463"/>
          </a:xfrm>
        </p:spPr>
        <p:txBody>
          <a:bodyPr/>
          <a:lstStyle/>
          <a:p>
            <a:r>
              <a:rPr lang="en-US"/>
              <a:t>Click to edit Master title style</a:t>
            </a:r>
          </a:p>
        </p:txBody>
      </p:sp>
      <p:sp>
        <p:nvSpPr>
          <p:cNvPr id="7" name="Text Placeholder 4"/>
          <p:cNvSpPr>
            <a:spLocks noGrp="1"/>
          </p:cNvSpPr>
          <p:nvPr>
            <p:ph type="body" sz="quarter" idx="11"/>
          </p:nvPr>
        </p:nvSpPr>
        <p:spPr>
          <a:xfrm>
            <a:off x="269239" y="957257"/>
            <a:ext cx="11653523" cy="492443"/>
          </a:xfrm>
        </p:spPr>
        <p:txBody>
          <a:bodyPr/>
          <a:lstStyle>
            <a:lvl1pPr marL="0" indent="0">
              <a:lnSpc>
                <a:spcPct val="100000"/>
              </a:lnSpc>
              <a:buNone/>
              <a:defRPr sz="2000">
                <a:solidFill>
                  <a:schemeClr val="bg1"/>
                </a:solidFill>
                <a:latin typeface="+mn-lt"/>
              </a:defRPr>
            </a:lvl1pPr>
            <a:lvl2pPr>
              <a:defRPr sz="1961">
                <a:latin typeface="+mn-lt"/>
              </a:defRPr>
            </a:lvl2pPr>
            <a:lvl3pPr>
              <a:defRPr sz="1765">
                <a:latin typeface="+mn-lt"/>
              </a:defRPr>
            </a:lvl3pPr>
            <a:lvl4pPr>
              <a:defRPr sz="1568">
                <a:latin typeface="+mn-lt"/>
              </a:defRPr>
            </a:lvl4pPr>
            <a:lvl5pPr>
              <a:defRPr sz="1568">
                <a:latin typeface="+mn-lt"/>
              </a:defRPr>
            </a:lvl5pPr>
          </a:lstStyle>
          <a:p>
            <a:pPr lvl="0"/>
            <a:r>
              <a:rPr lang="en-US" dirty="0"/>
              <a:t>Edit Master text styles</a:t>
            </a:r>
          </a:p>
        </p:txBody>
      </p:sp>
      <p:sp>
        <p:nvSpPr>
          <p:cNvPr id="9" name="Footer Placeholder 6">
            <a:extLst>
              <a:ext uri="{FF2B5EF4-FFF2-40B4-BE49-F238E27FC236}">
                <a16:creationId xmlns:a16="http://schemas.microsoft.com/office/drawing/2014/main" id="{DC3A424E-2002-4462-B5C8-E96B7F061AF3}"/>
              </a:ext>
            </a:extLst>
          </p:cNvPr>
          <p:cNvSpPr>
            <a:spLocks noGrp="1"/>
          </p:cNvSpPr>
          <p:nvPr>
            <p:ph type="ftr" sz="quarter" idx="3"/>
          </p:nvPr>
        </p:nvSpPr>
        <p:spPr>
          <a:xfrm>
            <a:off x="5529478" y="6572095"/>
            <a:ext cx="1133045" cy="138500"/>
          </a:xfrm>
          <a:prstGeom prst="rect">
            <a:avLst/>
          </a:prstGeom>
        </p:spPr>
        <p:txBody>
          <a:bodyPr vert="horz" wrap="none" lIns="0" tIns="0" rIns="0" bIns="0" rtlCol="0" anchor="ctr">
            <a:spAutoFit/>
          </a:bodyPr>
          <a:lstStyle>
            <a:lvl1pPr>
              <a:defRPr lang="en-US" sz="900" smtClean="0">
                <a:solidFill>
                  <a:schemeClr val="bg1"/>
                </a:solidFill>
              </a:defRPr>
            </a:lvl1pPr>
          </a:lstStyle>
          <a:p>
            <a:pPr algn="ctr"/>
            <a:r>
              <a:rPr lang="en-GB" dirty="0"/>
              <a:t>Microsoft Confidential</a:t>
            </a:r>
          </a:p>
        </p:txBody>
      </p:sp>
      <p:sp>
        <p:nvSpPr>
          <p:cNvPr id="10" name="Slide Number Placeholder 4">
            <a:extLst>
              <a:ext uri="{FF2B5EF4-FFF2-40B4-BE49-F238E27FC236}">
                <a16:creationId xmlns:a16="http://schemas.microsoft.com/office/drawing/2014/main" id="{4B0A113B-1187-4488-AF85-48CF1FF55CB4}"/>
              </a:ext>
            </a:extLst>
          </p:cNvPr>
          <p:cNvSpPr>
            <a:spLocks noGrp="1"/>
          </p:cNvSpPr>
          <p:nvPr>
            <p:ph type="sldNum" sz="quarter" idx="4"/>
          </p:nvPr>
        </p:nvSpPr>
        <p:spPr>
          <a:xfrm>
            <a:off x="11862295" y="6572095"/>
            <a:ext cx="139862" cy="135796"/>
          </a:xfrm>
          <a:prstGeom prst="rect">
            <a:avLst/>
          </a:prstGeom>
        </p:spPr>
        <p:txBody>
          <a:bodyPr vert="horz" wrap="none" lIns="0" tIns="0" rIns="0" bIns="0" rtlCol="0" anchor="ctr">
            <a:noAutofit/>
          </a:bodyPr>
          <a:lstStyle>
            <a:lvl1pPr>
              <a:defRPr lang="en-US" sz="900" smtClean="0">
                <a:solidFill>
                  <a:schemeClr val="bg1"/>
                </a:solidFill>
              </a:defRPr>
            </a:lvl1pPr>
          </a:lstStyle>
          <a:p>
            <a:pPr algn="r"/>
            <a:fld id="{4F6BF59E-C7AB-4D2C-B602-9844A5FEE556}" type="slidenum">
              <a:rPr lang="en-GB" smtClean="0"/>
              <a:pPr algn="r"/>
              <a:t>‹#›</a:t>
            </a:fld>
            <a:endParaRPr lang="en-GB" dirty="0"/>
          </a:p>
        </p:txBody>
      </p:sp>
    </p:spTree>
    <p:extLst>
      <p:ext uri="{BB962C8B-B14F-4D97-AF65-F5344CB8AC3E}">
        <p14:creationId xmlns:p14="http://schemas.microsoft.com/office/powerpoint/2010/main" val="3007337519"/>
      </p:ext>
    </p:extLst>
  </p:cSld>
  <p:clrMapOvr>
    <a:masterClrMapping/>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2"/>
        </a:soli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4" cstate="screen">
            <a:extLst>
              <a:ext uri="{28A0092B-C50C-407E-A947-70E740481C1C}">
                <a14:useLocalDpi xmlns:a14="http://schemas.microsoft.com/office/drawing/2010/main"/>
              </a:ext>
            </a:extLst>
          </a:blip>
          <a:srcRect t="6061" r="365" b="9747"/>
          <a:stretch/>
        </p:blipFill>
        <p:spPr>
          <a:xfrm flipH="1">
            <a:off x="0" y="68"/>
            <a:ext cx="12192000" cy="6864096"/>
          </a:xfrm>
          <a:prstGeom prst="rect">
            <a:avLst/>
          </a:prstGeom>
        </p:spPr>
      </p:pic>
      <p:sp>
        <p:nvSpPr>
          <p:cNvPr id="8" name="Rectangle 7"/>
          <p:cNvSpPr/>
          <p:nvPr userDrawn="1"/>
        </p:nvSpPr>
        <p:spPr bwMode="auto">
          <a:xfrm>
            <a:off x="0" y="0"/>
            <a:ext cx="12192000" cy="6858000"/>
          </a:xfrm>
          <a:prstGeom prst="rect">
            <a:avLst/>
          </a:prstGeom>
          <a:gradFill flip="none" rotWithShape="1">
            <a:gsLst>
              <a:gs pos="0">
                <a:srgbClr val="000000">
                  <a:alpha val="0"/>
                </a:srgbClr>
              </a:gs>
              <a:gs pos="100000">
                <a:srgbClr val="000000">
                  <a:alpha val="59000"/>
                </a:srgbClr>
              </a:gs>
            </a:gsLst>
            <a:lin ang="108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graphicFrame>
        <p:nvGraphicFramePr>
          <p:cNvPr id="2" name="Object 1" hidden="1"/>
          <p:cNvGraphicFramePr>
            <a:graphicFrameLocks noChangeAspect="1"/>
          </p:cNvGraphicFramePr>
          <p:nvPr userDrawn="1">
            <p:custDataLst>
              <p:tags r:id="rId2"/>
            </p:custDataLst>
            <p:extLst/>
          </p:nvPr>
        </p:nvGraphicFramePr>
        <p:xfrm>
          <a:off x="1557" y="1558"/>
          <a:ext cx="1556" cy="1556"/>
        </p:xfrm>
        <a:graphic>
          <a:graphicData uri="http://schemas.openxmlformats.org/presentationml/2006/ole">
            <mc:AlternateContent xmlns:mc="http://schemas.openxmlformats.org/markup-compatibility/2006">
              <mc:Choice xmlns:v="urn:schemas-microsoft-com:vml" Requires="v">
                <p:oleObj spid="_x0000_s27650" name="think-cell Slide" r:id="rId5" imgW="378" imgH="377" progId="TCLayout.ActiveDocument.1">
                  <p:embed/>
                </p:oleObj>
              </mc:Choice>
              <mc:Fallback>
                <p:oleObj name="think-cell Slide" r:id="rId5" imgW="378" imgH="377" progId="TCLayout.ActiveDocument.1">
                  <p:embed/>
                  <p:pic>
                    <p:nvPicPr>
                      <p:cNvPr id="2" name="Object 1" hidden="1"/>
                      <p:cNvPicPr/>
                      <p:nvPr/>
                    </p:nvPicPr>
                    <p:blipFill>
                      <a:blip r:embed="rId6"/>
                      <a:stretch>
                        <a:fillRect/>
                      </a:stretch>
                    </p:blipFill>
                    <p:spPr>
                      <a:xfrm>
                        <a:off x="1557" y="1558"/>
                        <a:ext cx="1556" cy="1556"/>
                      </a:xfrm>
                      <a:prstGeom prst="rect">
                        <a:avLst/>
                      </a:prstGeom>
                    </p:spPr>
                  </p:pic>
                </p:oleObj>
              </mc:Fallback>
            </mc:AlternateContent>
          </a:graphicData>
        </a:graphic>
      </p:graphicFrame>
      <p:sp>
        <p:nvSpPr>
          <p:cNvPr id="9" name="Title 1"/>
          <p:cNvSpPr>
            <a:spLocks noGrp="1"/>
          </p:cNvSpPr>
          <p:nvPr>
            <p:ph type="title" hasCustomPrompt="1"/>
          </p:nvPr>
        </p:nvSpPr>
        <p:spPr>
          <a:xfrm>
            <a:off x="269302" y="2505004"/>
            <a:ext cx="8964185" cy="1793090"/>
          </a:xfrm>
          <a:noFill/>
        </p:spPr>
        <p:txBody>
          <a:bodyPr lIns="146304" tIns="91440" rIns="146304" bIns="91440" anchor="b" anchorCtr="0"/>
          <a:lstStyle>
            <a:lvl1pPr>
              <a:defRPr sz="4800" spc="-98" baseline="0">
                <a:solidFill>
                  <a:schemeClr val="tx1"/>
                </a:solidFill>
              </a:defRPr>
            </a:lvl1pPr>
          </a:lstStyle>
          <a:p>
            <a:r>
              <a:rPr lang="en-US" dirty="0"/>
              <a:t>Presentation title</a:t>
            </a:r>
          </a:p>
        </p:txBody>
      </p:sp>
      <p:sp>
        <p:nvSpPr>
          <p:cNvPr id="5" name="Text Placeholder 4"/>
          <p:cNvSpPr>
            <a:spLocks noGrp="1"/>
          </p:cNvSpPr>
          <p:nvPr>
            <p:ph type="body" sz="quarter" idx="12" hasCustomPrompt="1"/>
          </p:nvPr>
        </p:nvSpPr>
        <p:spPr>
          <a:xfrm>
            <a:off x="269302" y="4299392"/>
            <a:ext cx="7171337" cy="1792326"/>
          </a:xfrm>
          <a:noFill/>
        </p:spPr>
        <p:txBody>
          <a:bodyPr lIns="146304" tIns="109728" rIns="146304" bIns="109728">
            <a:noAutofit/>
          </a:bodyPr>
          <a:lstStyle>
            <a:lvl1pPr marL="0" indent="0">
              <a:spcBef>
                <a:spcPts val="0"/>
              </a:spcBef>
              <a:buNone/>
              <a:defRPr sz="2400" spc="0" baseline="0">
                <a:solidFill>
                  <a:schemeClr val="tx1"/>
                </a:solidFill>
                <a:latin typeface="Segoe UI Semilight" panose="020B0402040204020203" pitchFamily="34" charset="0"/>
                <a:cs typeface="Segoe UI Semilight" panose="020B0402040204020203" pitchFamily="34" charset="0"/>
              </a:defRPr>
            </a:lvl1pPr>
          </a:lstStyle>
          <a:p>
            <a:pPr lvl="0"/>
            <a:r>
              <a:rPr lang="en-US" dirty="0"/>
              <a:t>Speaker Name</a:t>
            </a:r>
          </a:p>
        </p:txBody>
      </p:sp>
      <p:pic>
        <p:nvPicPr>
          <p:cNvPr id="7" name="Picture 6"/>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bwMode="invGray">
          <a:xfrm>
            <a:off x="448212" y="297562"/>
            <a:ext cx="1613565" cy="345698"/>
          </a:xfrm>
          <a:prstGeom prst="rect">
            <a:avLst/>
          </a:prstGeom>
        </p:spPr>
      </p:pic>
      <p:sp>
        <p:nvSpPr>
          <p:cNvPr id="6" name="Text Placeholder 2"/>
          <p:cNvSpPr txBox="1">
            <a:spLocks/>
          </p:cNvSpPr>
          <p:nvPr userDrawn="1"/>
        </p:nvSpPr>
        <p:spPr bwMode="auto">
          <a:xfrm>
            <a:off x="287231" y="6015723"/>
            <a:ext cx="2958170" cy="537925"/>
          </a:xfrm>
          <a:prstGeom prst="rect">
            <a:avLst/>
          </a:prstGeom>
        </p:spPr>
        <p:txBody>
          <a:bodyPr vert="horz" wrap="square" lIns="143407" tIns="107555" rIns="143407" bIns="107555" rtlCol="0">
            <a:noAutofit/>
          </a:bodyPr>
          <a:lstStyle>
            <a:lvl1pPr marL="0" marR="0" indent="0" algn="l" defTabSz="932742" rtl="0" eaLnBrk="1" fontAlgn="auto" latinLnBrk="0" hangingPunct="1">
              <a:lnSpc>
                <a:spcPct val="90000"/>
              </a:lnSpc>
              <a:spcBef>
                <a:spcPts val="0"/>
              </a:spcBef>
              <a:spcAft>
                <a:spcPts val="0"/>
              </a:spcAft>
              <a:buClrTx/>
              <a:buSzPct val="90000"/>
              <a:buFont typeface="Arial" pitchFamily="34" charset="0"/>
              <a:buNone/>
              <a:tabLst/>
              <a:defRPr sz="3200" kern="1200" spc="0" baseline="0">
                <a:gradFill>
                  <a:gsLst>
                    <a:gs pos="4040">
                      <a:srgbClr val="525252"/>
                    </a:gs>
                    <a:gs pos="17000">
                      <a:srgbClr val="525252"/>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000" b="0" dirty="0">
                <a:solidFill>
                  <a:schemeClr val="tx1"/>
                </a:solidFill>
              </a:rPr>
              <a:t>Microsoft Services</a:t>
            </a:r>
            <a:endParaRPr lang="en-US" sz="2000" b="0" dirty="0">
              <a:solidFill>
                <a:schemeClr val="tx1"/>
              </a:solidFill>
              <a:latin typeface="Segoe UI"/>
            </a:endParaRPr>
          </a:p>
        </p:txBody>
      </p:sp>
    </p:spTree>
    <p:extLst>
      <p:ext uri="{BB962C8B-B14F-4D97-AF65-F5344CB8AC3E}">
        <p14:creationId xmlns:p14="http://schemas.microsoft.com/office/powerpoint/2010/main" val="408657628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chemeClr val="bg2"/>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7F59C15-3642-40AF-9883-E87F15DD7079}"/>
              </a:ext>
            </a:extLst>
          </p:cNvPr>
          <p:cNvPicPr>
            <a:picLocks noChangeAspect="1"/>
          </p:cNvPicPr>
          <p:nvPr userDrawn="1"/>
        </p:nvPicPr>
        <p:blipFill>
          <a:blip r:embed="rId4"/>
          <a:stretch>
            <a:fillRect/>
          </a:stretch>
        </p:blipFill>
        <p:spPr>
          <a:xfrm>
            <a:off x="0" y="0"/>
            <a:ext cx="12192000" cy="6858000"/>
          </a:xfrm>
          <a:prstGeom prst="rect">
            <a:avLst/>
          </a:prstGeom>
        </p:spPr>
      </p:pic>
      <p:sp>
        <p:nvSpPr>
          <p:cNvPr id="12" name="Rectangle 11">
            <a:extLst>
              <a:ext uri="{FF2B5EF4-FFF2-40B4-BE49-F238E27FC236}">
                <a16:creationId xmlns:a16="http://schemas.microsoft.com/office/drawing/2014/main" id="{2306A6CA-2D94-4E8B-96B6-51DFA66D121E}"/>
              </a:ext>
            </a:extLst>
          </p:cNvPr>
          <p:cNvSpPr/>
          <p:nvPr userDrawn="1"/>
        </p:nvSpPr>
        <p:spPr bwMode="auto">
          <a:xfrm>
            <a:off x="0" y="0"/>
            <a:ext cx="12192000" cy="6858000"/>
          </a:xfrm>
          <a:prstGeom prst="rect">
            <a:avLst/>
          </a:prstGeom>
          <a:solidFill>
            <a:schemeClr val="accent3">
              <a:alpha val="6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graphicFrame>
        <p:nvGraphicFramePr>
          <p:cNvPr id="2" name="Object 1" hidden="1"/>
          <p:cNvGraphicFramePr>
            <a:graphicFrameLocks noChangeAspect="1"/>
          </p:cNvGraphicFramePr>
          <p:nvPr userDrawn="1">
            <p:custDataLst>
              <p:tags r:id="rId2"/>
            </p:custDataLst>
            <p:extLst/>
          </p:nvPr>
        </p:nvGraphicFramePr>
        <p:xfrm>
          <a:off x="1557" y="1558"/>
          <a:ext cx="1556" cy="1556"/>
        </p:xfrm>
        <a:graphic>
          <a:graphicData uri="http://schemas.openxmlformats.org/presentationml/2006/ole">
            <mc:AlternateContent xmlns:mc="http://schemas.openxmlformats.org/markup-compatibility/2006">
              <mc:Choice xmlns:v="urn:schemas-microsoft-com:vml" Requires="v">
                <p:oleObj spid="_x0000_s28674" name="think-cell Slide" r:id="rId5" imgW="378" imgH="377" progId="TCLayout.ActiveDocument.1">
                  <p:embed/>
                </p:oleObj>
              </mc:Choice>
              <mc:Fallback>
                <p:oleObj name="think-cell Slide" r:id="rId5" imgW="378" imgH="377" progId="TCLayout.ActiveDocument.1">
                  <p:embed/>
                  <p:pic>
                    <p:nvPicPr>
                      <p:cNvPr id="2" name="Object 1" hidden="1"/>
                      <p:cNvPicPr/>
                      <p:nvPr/>
                    </p:nvPicPr>
                    <p:blipFill>
                      <a:blip r:embed="rId6"/>
                      <a:stretch>
                        <a:fillRect/>
                      </a:stretch>
                    </p:blipFill>
                    <p:spPr>
                      <a:xfrm>
                        <a:off x="1557" y="1558"/>
                        <a:ext cx="1556" cy="1556"/>
                      </a:xfrm>
                      <a:prstGeom prst="rect">
                        <a:avLst/>
                      </a:prstGeom>
                    </p:spPr>
                  </p:pic>
                </p:oleObj>
              </mc:Fallback>
            </mc:AlternateContent>
          </a:graphicData>
        </a:graphic>
      </p:graphicFrame>
      <p:sp>
        <p:nvSpPr>
          <p:cNvPr id="9" name="Title 1"/>
          <p:cNvSpPr>
            <a:spLocks noGrp="1"/>
          </p:cNvSpPr>
          <p:nvPr>
            <p:ph type="title" hasCustomPrompt="1"/>
          </p:nvPr>
        </p:nvSpPr>
        <p:spPr>
          <a:xfrm>
            <a:off x="269302" y="2505004"/>
            <a:ext cx="8964185" cy="1793090"/>
          </a:xfrm>
          <a:noFill/>
        </p:spPr>
        <p:txBody>
          <a:bodyPr lIns="146304" tIns="91440" rIns="146304" bIns="91440" anchor="b" anchorCtr="0"/>
          <a:lstStyle>
            <a:lvl1pPr>
              <a:defRPr sz="4800" spc="-98" baseline="0">
                <a:solidFill>
                  <a:schemeClr val="tx1"/>
                </a:solidFill>
              </a:defRPr>
            </a:lvl1pPr>
          </a:lstStyle>
          <a:p>
            <a:r>
              <a:rPr lang="en-US" dirty="0"/>
              <a:t>Presentation title</a:t>
            </a:r>
          </a:p>
        </p:txBody>
      </p:sp>
      <p:sp>
        <p:nvSpPr>
          <p:cNvPr id="5" name="Text Placeholder 4"/>
          <p:cNvSpPr>
            <a:spLocks noGrp="1"/>
          </p:cNvSpPr>
          <p:nvPr>
            <p:ph type="body" sz="quarter" idx="12" hasCustomPrompt="1"/>
          </p:nvPr>
        </p:nvSpPr>
        <p:spPr>
          <a:xfrm>
            <a:off x="269302" y="4299392"/>
            <a:ext cx="7171337" cy="1792326"/>
          </a:xfrm>
          <a:noFill/>
        </p:spPr>
        <p:txBody>
          <a:bodyPr lIns="146304" tIns="109728" rIns="146304" bIns="109728">
            <a:noAutofit/>
          </a:bodyPr>
          <a:lstStyle>
            <a:lvl1pPr marL="0" indent="0">
              <a:spcBef>
                <a:spcPts val="0"/>
              </a:spcBef>
              <a:buNone/>
              <a:defRPr sz="2400" spc="0" baseline="0">
                <a:solidFill>
                  <a:schemeClr val="tx1"/>
                </a:solidFill>
                <a:latin typeface="Segoe UI Semilight" panose="020B0402040204020203" pitchFamily="34" charset="0"/>
                <a:cs typeface="Segoe UI Semilight" panose="020B0402040204020203" pitchFamily="34" charset="0"/>
              </a:defRPr>
            </a:lvl1pPr>
          </a:lstStyle>
          <a:p>
            <a:pPr lvl="0"/>
            <a:r>
              <a:rPr lang="en-US" dirty="0"/>
              <a:t>Speaker Name</a:t>
            </a:r>
          </a:p>
        </p:txBody>
      </p:sp>
      <p:pic>
        <p:nvPicPr>
          <p:cNvPr id="7" name="Picture 6"/>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bwMode="invGray">
          <a:xfrm>
            <a:off x="448212" y="297562"/>
            <a:ext cx="1613565" cy="345698"/>
          </a:xfrm>
          <a:prstGeom prst="rect">
            <a:avLst/>
          </a:prstGeom>
        </p:spPr>
      </p:pic>
      <p:sp>
        <p:nvSpPr>
          <p:cNvPr id="6" name="Text Placeholder 2"/>
          <p:cNvSpPr txBox="1">
            <a:spLocks/>
          </p:cNvSpPr>
          <p:nvPr userDrawn="1"/>
        </p:nvSpPr>
        <p:spPr bwMode="auto">
          <a:xfrm>
            <a:off x="287231" y="6015723"/>
            <a:ext cx="2958170" cy="537925"/>
          </a:xfrm>
          <a:prstGeom prst="rect">
            <a:avLst/>
          </a:prstGeom>
        </p:spPr>
        <p:txBody>
          <a:bodyPr vert="horz" wrap="square" lIns="143407" tIns="107555" rIns="143407" bIns="107555" rtlCol="0">
            <a:noAutofit/>
          </a:bodyPr>
          <a:lstStyle>
            <a:lvl1pPr marL="0" marR="0" indent="0" algn="l" defTabSz="932742" rtl="0" eaLnBrk="1" fontAlgn="auto" latinLnBrk="0" hangingPunct="1">
              <a:lnSpc>
                <a:spcPct val="90000"/>
              </a:lnSpc>
              <a:spcBef>
                <a:spcPts val="0"/>
              </a:spcBef>
              <a:spcAft>
                <a:spcPts val="0"/>
              </a:spcAft>
              <a:buClrTx/>
              <a:buSzPct val="90000"/>
              <a:buFont typeface="Arial" pitchFamily="34" charset="0"/>
              <a:buNone/>
              <a:tabLst/>
              <a:defRPr sz="3200" kern="1200" spc="0" baseline="0">
                <a:gradFill>
                  <a:gsLst>
                    <a:gs pos="4040">
                      <a:srgbClr val="525252"/>
                    </a:gs>
                    <a:gs pos="17000">
                      <a:srgbClr val="525252"/>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000" b="0" dirty="0">
                <a:solidFill>
                  <a:schemeClr val="tx1"/>
                </a:solidFill>
              </a:rPr>
              <a:t>Microsoft Services</a:t>
            </a:r>
            <a:endParaRPr lang="en-US" sz="2000" b="0" dirty="0">
              <a:solidFill>
                <a:schemeClr val="tx1"/>
              </a:solidFill>
              <a:latin typeface="Segoe UI"/>
            </a:endParaRPr>
          </a:p>
        </p:txBody>
      </p:sp>
    </p:spTree>
    <p:extLst>
      <p:ext uri="{BB962C8B-B14F-4D97-AF65-F5344CB8AC3E}">
        <p14:creationId xmlns:p14="http://schemas.microsoft.com/office/powerpoint/2010/main" val="1482696717"/>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Divider">
    <p:bg>
      <p:bgPr>
        <a:solidFill>
          <a:schemeClr val="bg2"/>
        </a:solidFill>
        <a:effectLst/>
      </p:bgPr>
    </p:bg>
    <p:spTree>
      <p:nvGrpSpPr>
        <p:cNvPr id="1" name=""/>
        <p:cNvGrpSpPr/>
        <p:nvPr/>
      </p:nvGrpSpPr>
      <p:grpSpPr>
        <a:xfrm>
          <a:off x="0" y="0"/>
          <a:ext cx="0" cy="0"/>
          <a:chOff x="0" y="0"/>
          <a:chExt cx="0" cy="0"/>
        </a:xfrm>
      </p:grpSpPr>
      <p:sp>
        <p:nvSpPr>
          <p:cNvPr id="5" name="Picture Placeholder 4"/>
          <p:cNvSpPr>
            <a:spLocks noGrp="1"/>
          </p:cNvSpPr>
          <p:nvPr>
            <p:ph type="pic" sz="quarter" idx="11"/>
          </p:nvPr>
        </p:nvSpPr>
        <p:spPr>
          <a:xfrm>
            <a:off x="0" y="0"/>
            <a:ext cx="12192000" cy="6858000"/>
          </a:xfrm>
        </p:spPr>
        <p:txBody>
          <a:bodyPr>
            <a:noAutofit/>
          </a:bodyPr>
          <a:lstStyle/>
          <a:p>
            <a:endParaRPr lang="en-US" dirty="0"/>
          </a:p>
        </p:txBody>
      </p:sp>
      <p:graphicFrame>
        <p:nvGraphicFramePr>
          <p:cNvPr id="3" name="Object 2" hidden="1"/>
          <p:cNvGraphicFramePr>
            <a:graphicFrameLocks noChangeAspect="1"/>
          </p:cNvGraphicFramePr>
          <p:nvPr userDrawn="1">
            <p:custDataLst>
              <p:tags r:id="rId2"/>
            </p:custDataLst>
            <p:extLst/>
          </p:nvPr>
        </p:nvGraphicFramePr>
        <p:xfrm>
          <a:off x="1557" y="1558"/>
          <a:ext cx="1556" cy="1556"/>
        </p:xfrm>
        <a:graphic>
          <a:graphicData uri="http://schemas.openxmlformats.org/presentationml/2006/ole">
            <mc:AlternateContent xmlns:mc="http://schemas.openxmlformats.org/markup-compatibility/2006">
              <mc:Choice xmlns:v="urn:schemas-microsoft-com:vml" Requires="v">
                <p:oleObj spid="_x0000_s29698" name="think-cell Slide" r:id="rId4" imgW="378" imgH="377" progId="TCLayout.ActiveDocument.1">
                  <p:embed/>
                </p:oleObj>
              </mc:Choice>
              <mc:Fallback>
                <p:oleObj name="think-cell Slide" r:id="rId4" imgW="378" imgH="377" progId="TCLayout.ActiveDocument.1">
                  <p:embed/>
                  <p:pic>
                    <p:nvPicPr>
                      <p:cNvPr id="3" name="Object 2" hidden="1"/>
                      <p:cNvPicPr/>
                      <p:nvPr/>
                    </p:nvPicPr>
                    <p:blipFill>
                      <a:blip r:embed="rId5"/>
                      <a:stretch>
                        <a:fillRect/>
                      </a:stretch>
                    </p:blipFill>
                    <p:spPr>
                      <a:xfrm>
                        <a:off x="1557" y="1558"/>
                        <a:ext cx="1556" cy="1556"/>
                      </a:xfrm>
                      <a:prstGeom prst="rect">
                        <a:avLst/>
                      </a:prstGeom>
                    </p:spPr>
                  </p:pic>
                </p:oleObj>
              </mc:Fallback>
            </mc:AlternateContent>
          </a:graphicData>
        </a:graphic>
      </p:graphicFrame>
      <p:sp>
        <p:nvSpPr>
          <p:cNvPr id="2" name="Title 1"/>
          <p:cNvSpPr>
            <a:spLocks noGrp="1"/>
          </p:cNvSpPr>
          <p:nvPr>
            <p:ph type="title" hasCustomPrompt="1"/>
          </p:nvPr>
        </p:nvSpPr>
        <p:spPr>
          <a:xfrm>
            <a:off x="445766" y="2148277"/>
            <a:ext cx="5429582" cy="1434116"/>
          </a:xfrm>
          <a:noFill/>
        </p:spPr>
        <p:txBody>
          <a:bodyPr wrap="square" tIns="91440" bIns="91440" anchor="t" anchorCtr="0">
            <a:noAutofit/>
          </a:bodyPr>
          <a:lstStyle>
            <a:lvl1pPr>
              <a:defRPr sz="4705" spc="-98" baseline="0">
                <a:gradFill>
                  <a:gsLst>
                    <a:gs pos="100000">
                      <a:schemeClr val="tx1"/>
                    </a:gs>
                    <a:gs pos="0">
                      <a:schemeClr val="tx1"/>
                    </a:gs>
                  </a:gsLst>
                  <a:lin ang="5400000" scaled="0"/>
                </a:gradFill>
              </a:defRPr>
            </a:lvl1pPr>
          </a:lstStyle>
          <a:p>
            <a:r>
              <a:rPr lang="en-US" dirty="0"/>
              <a:t>Section title</a:t>
            </a:r>
          </a:p>
        </p:txBody>
      </p:sp>
      <p:sp>
        <p:nvSpPr>
          <p:cNvPr id="12" name="Footer Placeholder 6"/>
          <p:cNvSpPr>
            <a:spLocks noGrp="1"/>
          </p:cNvSpPr>
          <p:nvPr>
            <p:ph type="ftr" sz="quarter" idx="3"/>
          </p:nvPr>
        </p:nvSpPr>
        <p:spPr>
          <a:xfrm>
            <a:off x="269241" y="6555503"/>
            <a:ext cx="1133045" cy="138500"/>
          </a:xfrm>
          <a:prstGeom prst="rect">
            <a:avLst/>
          </a:prstGeom>
        </p:spPr>
        <p:txBody>
          <a:bodyPr vert="horz" wrap="none" lIns="0" tIns="0" rIns="0" bIns="0" rtlCol="0" anchor="ctr">
            <a:spAutoFit/>
          </a:bodyPr>
          <a:lstStyle>
            <a:lvl1pPr>
              <a:defRPr lang="en-US" sz="882" smtClean="0">
                <a:solidFill>
                  <a:schemeClr val="tx1"/>
                </a:solidFill>
              </a:defRPr>
            </a:lvl1pPr>
          </a:lstStyle>
          <a:p>
            <a:pPr algn="ctr"/>
            <a:r>
              <a:rPr lang="en-US" dirty="0"/>
              <a:t>Microsoft Confidential</a:t>
            </a:r>
          </a:p>
        </p:txBody>
      </p:sp>
    </p:spTree>
    <p:extLst>
      <p:ext uri="{BB962C8B-B14F-4D97-AF65-F5344CB8AC3E}">
        <p14:creationId xmlns:p14="http://schemas.microsoft.com/office/powerpoint/2010/main" val="506015070"/>
      </p:ext>
    </p:extLst>
  </p:cSld>
  <p:clrMapOvr>
    <a:masterClrMapping/>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57" y="1558"/>
          <a:ext cx="1556" cy="1556"/>
        </p:xfrm>
        <a:graphic>
          <a:graphicData uri="http://schemas.openxmlformats.org/presentationml/2006/ole">
            <mc:AlternateContent xmlns:mc="http://schemas.openxmlformats.org/markup-compatibility/2006">
              <mc:Choice xmlns:v="urn:schemas-microsoft-com:vml" Requires="v">
                <p:oleObj spid="_x0000_s30722" name="think-cell Slide" r:id="rId4" imgW="378" imgH="377" progId="TCLayout.ActiveDocument.1">
                  <p:embed/>
                </p:oleObj>
              </mc:Choice>
              <mc:Fallback>
                <p:oleObj name="think-cell Slide" r:id="rId4" imgW="378" imgH="377" progId="TCLayout.ActiveDocument.1">
                  <p:embed/>
                  <p:pic>
                    <p:nvPicPr>
                      <p:cNvPr id="2" name="Object 1" hidden="1"/>
                      <p:cNvPicPr/>
                      <p:nvPr/>
                    </p:nvPicPr>
                    <p:blipFill>
                      <a:blip r:embed="rId5"/>
                      <a:stretch>
                        <a:fillRect/>
                      </a:stretch>
                    </p:blipFill>
                    <p:spPr>
                      <a:xfrm>
                        <a:off x="1557" y="1558"/>
                        <a:ext cx="1556" cy="1556"/>
                      </a:xfrm>
                      <a:prstGeom prst="rect">
                        <a:avLst/>
                      </a:prstGeom>
                    </p:spPr>
                  </p:pic>
                </p:oleObj>
              </mc:Fallback>
            </mc:AlternateContent>
          </a:graphicData>
        </a:graphic>
      </p:graphicFrame>
      <p:sp>
        <p:nvSpPr>
          <p:cNvPr id="5" name="Footer Placeholder 6">
            <a:extLst>
              <a:ext uri="{FF2B5EF4-FFF2-40B4-BE49-F238E27FC236}">
                <a16:creationId xmlns:a16="http://schemas.microsoft.com/office/drawing/2014/main" id="{0C75F1D1-8905-4DF4-B341-759032C2F38E}"/>
              </a:ext>
            </a:extLst>
          </p:cNvPr>
          <p:cNvSpPr>
            <a:spLocks noGrp="1"/>
          </p:cNvSpPr>
          <p:nvPr>
            <p:ph type="ftr" sz="quarter" idx="3"/>
          </p:nvPr>
        </p:nvSpPr>
        <p:spPr>
          <a:xfrm>
            <a:off x="5529478" y="6572095"/>
            <a:ext cx="1133045" cy="138500"/>
          </a:xfrm>
          <a:prstGeom prst="rect">
            <a:avLst/>
          </a:prstGeom>
        </p:spPr>
        <p:txBody>
          <a:bodyPr vert="horz" wrap="none" lIns="0" tIns="0" rIns="0" bIns="0" rtlCol="0" anchor="ctr">
            <a:spAutoFit/>
          </a:bodyPr>
          <a:lstStyle>
            <a:lvl1pPr>
              <a:defRPr lang="en-US" sz="900" smtClean="0">
                <a:solidFill>
                  <a:schemeClr val="bg1"/>
                </a:solidFill>
              </a:defRPr>
            </a:lvl1pPr>
          </a:lstStyle>
          <a:p>
            <a:pPr algn="ctr"/>
            <a:r>
              <a:rPr lang="en-GB" dirty="0"/>
              <a:t>Microsoft Confidential</a:t>
            </a:r>
          </a:p>
        </p:txBody>
      </p:sp>
      <p:sp>
        <p:nvSpPr>
          <p:cNvPr id="7" name="Slide Number Placeholder 4">
            <a:extLst>
              <a:ext uri="{FF2B5EF4-FFF2-40B4-BE49-F238E27FC236}">
                <a16:creationId xmlns:a16="http://schemas.microsoft.com/office/drawing/2014/main" id="{881D9309-219E-4FE2-94AD-FA6FCEBD0E53}"/>
              </a:ext>
            </a:extLst>
          </p:cNvPr>
          <p:cNvSpPr>
            <a:spLocks noGrp="1"/>
          </p:cNvSpPr>
          <p:nvPr>
            <p:ph type="sldNum" sz="quarter" idx="4"/>
          </p:nvPr>
        </p:nvSpPr>
        <p:spPr>
          <a:xfrm>
            <a:off x="11862295" y="6572095"/>
            <a:ext cx="139862" cy="135796"/>
          </a:xfrm>
          <a:prstGeom prst="rect">
            <a:avLst/>
          </a:prstGeom>
        </p:spPr>
        <p:txBody>
          <a:bodyPr vert="horz" wrap="none" lIns="0" tIns="0" rIns="0" bIns="0" rtlCol="0" anchor="ctr">
            <a:noAutofit/>
          </a:bodyPr>
          <a:lstStyle>
            <a:lvl1pPr>
              <a:defRPr lang="en-US" sz="900" smtClean="0">
                <a:solidFill>
                  <a:schemeClr val="bg1"/>
                </a:solidFill>
              </a:defRPr>
            </a:lvl1pPr>
          </a:lstStyle>
          <a:p>
            <a:pPr algn="r"/>
            <a:fld id="{4F6BF59E-C7AB-4D2C-B602-9844A5FEE556}" type="slidenum">
              <a:rPr lang="en-GB" smtClean="0"/>
              <a:pPr algn="r"/>
              <a:t>‹#›</a:t>
            </a:fld>
            <a:endParaRPr lang="en-GB" dirty="0"/>
          </a:p>
        </p:txBody>
      </p:sp>
    </p:spTree>
    <p:extLst>
      <p:ext uri="{BB962C8B-B14F-4D97-AF65-F5344CB8AC3E}">
        <p14:creationId xmlns:p14="http://schemas.microsoft.com/office/powerpoint/2010/main" val="2577535490"/>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sub half Picture">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0" y="0"/>
            <a:ext cx="5638591" cy="6858000"/>
          </a:xfrm>
        </p:spPr>
        <p:txBody>
          <a:bodyPr>
            <a:noAutofit/>
          </a:bodyPr>
          <a:lstStyle>
            <a:lvl1pPr marL="0" indent="0" algn="ctr">
              <a:buNone/>
              <a:defRPr/>
            </a:lvl1pPr>
          </a:lstStyle>
          <a:p>
            <a:endParaRPr lang="en-US" dirty="0"/>
          </a:p>
        </p:txBody>
      </p:sp>
      <p:graphicFrame>
        <p:nvGraphicFramePr>
          <p:cNvPr id="3" name="Object 2" hidden="1"/>
          <p:cNvGraphicFramePr>
            <a:graphicFrameLocks noChangeAspect="1"/>
          </p:cNvGraphicFramePr>
          <p:nvPr userDrawn="1">
            <p:custDataLst>
              <p:tags r:id="rId2"/>
            </p:custDataLst>
            <p:extLst/>
          </p:nvPr>
        </p:nvGraphicFramePr>
        <p:xfrm>
          <a:off x="1557" y="1558"/>
          <a:ext cx="1556" cy="1556"/>
        </p:xfrm>
        <a:graphic>
          <a:graphicData uri="http://schemas.openxmlformats.org/presentationml/2006/ole">
            <mc:AlternateContent xmlns:mc="http://schemas.openxmlformats.org/markup-compatibility/2006">
              <mc:Choice xmlns:v="urn:schemas-microsoft-com:vml" Requires="v">
                <p:oleObj spid="_x0000_s31746" name="think-cell Slide" r:id="rId4" imgW="378" imgH="377" progId="TCLayout.ActiveDocument.1">
                  <p:embed/>
                </p:oleObj>
              </mc:Choice>
              <mc:Fallback>
                <p:oleObj name="think-cell Slide" r:id="rId4" imgW="378" imgH="377" progId="TCLayout.ActiveDocument.1">
                  <p:embed/>
                  <p:pic>
                    <p:nvPicPr>
                      <p:cNvPr id="3" name="Object 2" hidden="1"/>
                      <p:cNvPicPr/>
                      <p:nvPr/>
                    </p:nvPicPr>
                    <p:blipFill>
                      <a:blip r:embed="rId5"/>
                      <a:stretch>
                        <a:fillRect/>
                      </a:stretch>
                    </p:blipFill>
                    <p:spPr>
                      <a:xfrm>
                        <a:off x="1557" y="1558"/>
                        <a:ext cx="1556" cy="1556"/>
                      </a:xfrm>
                      <a:prstGeom prst="rect">
                        <a:avLst/>
                      </a:prstGeom>
                    </p:spPr>
                  </p:pic>
                </p:oleObj>
              </mc:Fallback>
            </mc:AlternateContent>
          </a:graphicData>
        </a:graphic>
      </p:graphicFrame>
      <p:sp>
        <p:nvSpPr>
          <p:cNvPr id="2" name="Title 1"/>
          <p:cNvSpPr>
            <a:spLocks noGrp="1"/>
          </p:cNvSpPr>
          <p:nvPr>
            <p:ph type="title"/>
          </p:nvPr>
        </p:nvSpPr>
        <p:spPr>
          <a:xfrm>
            <a:off x="5972783" y="253713"/>
            <a:ext cx="5723917" cy="935463"/>
          </a:xfrm>
        </p:spPr>
        <p:txBody>
          <a:bodyPr/>
          <a:lstStyle/>
          <a:p>
            <a:r>
              <a:rPr lang="en-US" dirty="0"/>
              <a:t>Click to edit Master title style</a:t>
            </a:r>
          </a:p>
        </p:txBody>
      </p:sp>
      <p:sp>
        <p:nvSpPr>
          <p:cNvPr id="8" name="Text Placeholder 4"/>
          <p:cNvSpPr>
            <a:spLocks noGrp="1"/>
          </p:cNvSpPr>
          <p:nvPr>
            <p:ph type="body" sz="quarter" idx="11"/>
          </p:nvPr>
        </p:nvSpPr>
        <p:spPr>
          <a:xfrm>
            <a:off x="5972783" y="1704017"/>
            <a:ext cx="5723917" cy="492443"/>
          </a:xfrm>
        </p:spPr>
        <p:txBody>
          <a:bodyPr/>
          <a:lstStyle>
            <a:lvl1pPr marL="0" indent="0">
              <a:lnSpc>
                <a:spcPct val="100000"/>
              </a:lnSpc>
              <a:spcBef>
                <a:spcPts val="0"/>
              </a:spcBef>
              <a:buNone/>
              <a:defRPr sz="2000">
                <a:latin typeface="+mn-lt"/>
              </a:defRPr>
            </a:lvl1pPr>
            <a:lvl2pPr>
              <a:defRPr sz="1961">
                <a:latin typeface="+mn-lt"/>
              </a:defRPr>
            </a:lvl2pPr>
            <a:lvl3pPr>
              <a:defRPr sz="1765">
                <a:latin typeface="+mn-lt"/>
              </a:defRPr>
            </a:lvl3pPr>
            <a:lvl4pPr>
              <a:defRPr sz="1568">
                <a:latin typeface="+mn-lt"/>
              </a:defRPr>
            </a:lvl4pPr>
            <a:lvl5pPr>
              <a:defRPr sz="1568">
                <a:latin typeface="+mn-lt"/>
              </a:defRPr>
            </a:lvl5pPr>
          </a:lstStyle>
          <a:p>
            <a:pPr lvl="0"/>
            <a:r>
              <a:rPr lang="en-US" dirty="0"/>
              <a:t>Edit Master text styles</a:t>
            </a:r>
          </a:p>
        </p:txBody>
      </p:sp>
      <p:sp>
        <p:nvSpPr>
          <p:cNvPr id="10" name="Footer Placeholder 6">
            <a:extLst>
              <a:ext uri="{FF2B5EF4-FFF2-40B4-BE49-F238E27FC236}">
                <a16:creationId xmlns:a16="http://schemas.microsoft.com/office/drawing/2014/main" id="{C6F799D6-8B8E-475A-93FA-12F4033332A0}"/>
              </a:ext>
            </a:extLst>
          </p:cNvPr>
          <p:cNvSpPr>
            <a:spLocks noGrp="1"/>
          </p:cNvSpPr>
          <p:nvPr>
            <p:ph type="ftr" sz="quarter" idx="3"/>
          </p:nvPr>
        </p:nvSpPr>
        <p:spPr>
          <a:xfrm>
            <a:off x="5529478" y="6572095"/>
            <a:ext cx="1133045" cy="138500"/>
          </a:xfrm>
          <a:prstGeom prst="rect">
            <a:avLst/>
          </a:prstGeom>
        </p:spPr>
        <p:txBody>
          <a:bodyPr vert="horz" wrap="none" lIns="0" tIns="0" rIns="0" bIns="0" rtlCol="0" anchor="ctr">
            <a:spAutoFit/>
          </a:bodyPr>
          <a:lstStyle>
            <a:lvl1pPr>
              <a:defRPr lang="en-US" sz="900" smtClean="0">
                <a:solidFill>
                  <a:schemeClr val="bg1"/>
                </a:solidFill>
              </a:defRPr>
            </a:lvl1pPr>
          </a:lstStyle>
          <a:p>
            <a:pPr algn="ctr"/>
            <a:r>
              <a:rPr lang="en-GB" dirty="0"/>
              <a:t>Microsoft Confidential</a:t>
            </a:r>
          </a:p>
        </p:txBody>
      </p:sp>
      <p:sp>
        <p:nvSpPr>
          <p:cNvPr id="11" name="Slide Number Placeholder 4">
            <a:extLst>
              <a:ext uri="{FF2B5EF4-FFF2-40B4-BE49-F238E27FC236}">
                <a16:creationId xmlns:a16="http://schemas.microsoft.com/office/drawing/2014/main" id="{A41867CB-84A8-4265-A5F6-534E290BAE8D}"/>
              </a:ext>
            </a:extLst>
          </p:cNvPr>
          <p:cNvSpPr>
            <a:spLocks noGrp="1"/>
          </p:cNvSpPr>
          <p:nvPr>
            <p:ph type="sldNum" sz="quarter" idx="4"/>
          </p:nvPr>
        </p:nvSpPr>
        <p:spPr>
          <a:xfrm>
            <a:off x="11862295" y="6572095"/>
            <a:ext cx="139862" cy="135796"/>
          </a:xfrm>
          <a:prstGeom prst="rect">
            <a:avLst/>
          </a:prstGeom>
        </p:spPr>
        <p:txBody>
          <a:bodyPr vert="horz" wrap="none" lIns="0" tIns="0" rIns="0" bIns="0" rtlCol="0" anchor="ctr">
            <a:noAutofit/>
          </a:bodyPr>
          <a:lstStyle>
            <a:lvl1pPr>
              <a:defRPr lang="en-US" sz="900" smtClean="0">
                <a:solidFill>
                  <a:schemeClr val="bg1"/>
                </a:solidFill>
              </a:defRPr>
            </a:lvl1pPr>
          </a:lstStyle>
          <a:p>
            <a:pPr algn="r"/>
            <a:fld id="{4F6BF59E-C7AB-4D2C-B602-9844A5FEE556}" type="slidenum">
              <a:rPr lang="en-GB" smtClean="0"/>
              <a:pPr algn="r"/>
              <a:t>‹#›</a:t>
            </a:fld>
            <a:endParaRPr lang="en-GB" dirty="0"/>
          </a:p>
        </p:txBody>
      </p:sp>
    </p:spTree>
    <p:extLst>
      <p:ext uri="{BB962C8B-B14F-4D97-AF65-F5344CB8AC3E}">
        <p14:creationId xmlns:p14="http://schemas.microsoft.com/office/powerpoint/2010/main" val="4037544055"/>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sub Only">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nvPr>
        </p:nvGraphicFramePr>
        <p:xfrm>
          <a:off x="1557" y="1558"/>
          <a:ext cx="1556" cy="1556"/>
        </p:xfrm>
        <a:graphic>
          <a:graphicData uri="http://schemas.openxmlformats.org/presentationml/2006/ole">
            <mc:AlternateContent xmlns:mc="http://schemas.openxmlformats.org/markup-compatibility/2006">
              <mc:Choice xmlns:v="urn:schemas-microsoft-com:vml" Requires="v">
                <p:oleObj spid="_x0000_s4098" name="think-cell Slide" r:id="rId4" imgW="378" imgH="377" progId="TCLayout.ActiveDocument.1">
                  <p:embed/>
                </p:oleObj>
              </mc:Choice>
              <mc:Fallback>
                <p:oleObj name="think-cell Slide" r:id="rId4" imgW="378" imgH="377" progId="TCLayout.ActiveDocument.1">
                  <p:embed/>
                  <p:pic>
                    <p:nvPicPr>
                      <p:cNvPr id="3" name="Object 2" hidden="1"/>
                      <p:cNvPicPr/>
                      <p:nvPr/>
                    </p:nvPicPr>
                    <p:blipFill>
                      <a:blip r:embed="rId5"/>
                      <a:stretch>
                        <a:fillRect/>
                      </a:stretch>
                    </p:blipFill>
                    <p:spPr>
                      <a:xfrm>
                        <a:off x="1557" y="1558"/>
                        <a:ext cx="1556" cy="1556"/>
                      </a:xfrm>
                      <a:prstGeom prst="rect">
                        <a:avLst/>
                      </a:prstGeom>
                    </p:spPr>
                  </p:pic>
                </p:oleObj>
              </mc:Fallback>
            </mc:AlternateContent>
          </a:graphicData>
        </a:graphic>
      </p:graphicFrame>
      <p:sp>
        <p:nvSpPr>
          <p:cNvPr id="2" name="Title 1"/>
          <p:cNvSpPr>
            <a:spLocks noGrp="1"/>
          </p:cNvSpPr>
          <p:nvPr>
            <p:ph type="title"/>
          </p:nvPr>
        </p:nvSpPr>
        <p:spPr>
          <a:xfrm>
            <a:off x="448212" y="253713"/>
            <a:ext cx="11292463" cy="935463"/>
          </a:xfrm>
        </p:spPr>
        <p:txBody>
          <a:bodyPr/>
          <a:lstStyle>
            <a:lvl1pPr>
              <a:defRPr>
                <a:solidFill>
                  <a:schemeClr val="bg1"/>
                </a:solidFill>
              </a:defRPr>
            </a:lvl1pPr>
          </a:lstStyle>
          <a:p>
            <a:r>
              <a:rPr lang="en-US"/>
              <a:t>Click to edit Master title style</a:t>
            </a:r>
          </a:p>
        </p:txBody>
      </p:sp>
      <p:sp>
        <p:nvSpPr>
          <p:cNvPr id="5" name="Slide Number Placeholder 4"/>
          <p:cNvSpPr>
            <a:spLocks noGrp="1"/>
          </p:cNvSpPr>
          <p:nvPr>
            <p:ph type="sldNum" sz="quarter" idx="4"/>
          </p:nvPr>
        </p:nvSpPr>
        <p:spPr>
          <a:xfrm>
            <a:off x="11598535" y="6556855"/>
            <a:ext cx="139862" cy="135796"/>
          </a:xfrm>
          <a:prstGeom prst="rect">
            <a:avLst/>
          </a:prstGeom>
        </p:spPr>
        <p:txBody>
          <a:bodyPr vert="horz" wrap="none" lIns="0" tIns="0" rIns="0" bIns="0" rtlCol="0" anchor="ctr">
            <a:noAutofit/>
          </a:bodyPr>
          <a:lstStyle>
            <a:lvl1pPr>
              <a:defRPr lang="en-US" sz="882" smtClean="0">
                <a:solidFill>
                  <a:schemeClr val="bg1"/>
                </a:solidFill>
              </a:defRPr>
            </a:lvl1pPr>
          </a:lstStyle>
          <a:p>
            <a:pPr algn="r"/>
            <a:fld id="{4F6BF59E-C7AB-4D2C-B602-9844A5FEE556}" type="slidenum">
              <a:rPr lang="en-US" smtClean="0"/>
              <a:pPr algn="r"/>
              <a:t>‹#›</a:t>
            </a:fld>
            <a:endParaRPr lang="en-US" dirty="0"/>
          </a:p>
        </p:txBody>
      </p:sp>
      <p:sp>
        <p:nvSpPr>
          <p:cNvPr id="7" name="Text Placeholder 4"/>
          <p:cNvSpPr>
            <a:spLocks noGrp="1"/>
          </p:cNvSpPr>
          <p:nvPr>
            <p:ph type="body" sz="quarter" idx="11"/>
          </p:nvPr>
        </p:nvSpPr>
        <p:spPr>
          <a:xfrm>
            <a:off x="448180" y="957258"/>
            <a:ext cx="11290217" cy="486415"/>
          </a:xfrm>
        </p:spPr>
        <p:txBody>
          <a:bodyPr/>
          <a:lstStyle>
            <a:lvl1pPr marL="0" indent="0">
              <a:lnSpc>
                <a:spcPct val="100000"/>
              </a:lnSpc>
              <a:spcBef>
                <a:spcPts val="0"/>
              </a:spcBef>
              <a:buNone/>
              <a:defRPr sz="1961">
                <a:solidFill>
                  <a:schemeClr val="bg1"/>
                </a:solidFill>
                <a:latin typeface="+mn-lt"/>
              </a:defRPr>
            </a:lvl1pPr>
            <a:lvl2pPr>
              <a:defRPr sz="1961">
                <a:latin typeface="+mn-lt"/>
              </a:defRPr>
            </a:lvl2pPr>
            <a:lvl3pPr>
              <a:defRPr sz="1765">
                <a:latin typeface="+mn-lt"/>
              </a:defRPr>
            </a:lvl3pPr>
            <a:lvl4pPr>
              <a:defRPr sz="1567">
                <a:latin typeface="+mn-lt"/>
              </a:defRPr>
            </a:lvl4pPr>
            <a:lvl5pPr>
              <a:defRPr sz="1567">
                <a:latin typeface="+mn-lt"/>
              </a:defRPr>
            </a:lvl5pPr>
          </a:lstStyle>
          <a:p>
            <a:pPr lvl="0"/>
            <a:r>
              <a:rPr lang="en-US"/>
              <a:t>Edit Master text styles</a:t>
            </a:r>
          </a:p>
        </p:txBody>
      </p:sp>
      <p:sp>
        <p:nvSpPr>
          <p:cNvPr id="9" name="Footer Placeholder 6">
            <a:extLst>
              <a:ext uri="{FF2B5EF4-FFF2-40B4-BE49-F238E27FC236}">
                <a16:creationId xmlns:a16="http://schemas.microsoft.com/office/drawing/2014/main" id="{EE050245-9263-4A7C-89C9-5DA961A30B8B}"/>
              </a:ext>
            </a:extLst>
          </p:cNvPr>
          <p:cNvSpPr>
            <a:spLocks noGrp="1"/>
          </p:cNvSpPr>
          <p:nvPr>
            <p:ph type="ftr" sz="quarter" idx="3"/>
          </p:nvPr>
        </p:nvSpPr>
        <p:spPr>
          <a:xfrm>
            <a:off x="5162224" y="6556855"/>
            <a:ext cx="1867552" cy="135796"/>
          </a:xfrm>
          <a:prstGeom prst="rect">
            <a:avLst/>
          </a:prstGeom>
        </p:spPr>
        <p:txBody>
          <a:bodyPr vert="horz" wrap="square" lIns="0" tIns="0" rIns="0" bIns="0" rtlCol="0" anchor="ctr">
            <a:spAutoFit/>
          </a:bodyPr>
          <a:lstStyle>
            <a:lvl1pPr>
              <a:defRPr lang="en-US" sz="882" smtClean="0">
                <a:solidFill>
                  <a:schemeClr val="bg1"/>
                </a:solidFill>
              </a:defRPr>
            </a:lvl1pPr>
          </a:lstStyle>
          <a:p>
            <a:r>
              <a:rPr lang="en-US" dirty="0"/>
              <a:t>Microsoft Confidential</a:t>
            </a:r>
          </a:p>
        </p:txBody>
      </p:sp>
    </p:spTree>
    <p:extLst>
      <p:ext uri="{BB962C8B-B14F-4D97-AF65-F5344CB8AC3E}">
        <p14:creationId xmlns:p14="http://schemas.microsoft.com/office/powerpoint/2010/main" val="3015668503"/>
      </p:ext>
    </p:extLst>
  </p:cSld>
  <p:clrMapOvr>
    <a:masterClrMapping/>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losing logo slide">
    <p:bg>
      <p:bgPr>
        <a:solidFill>
          <a:schemeClr val="bg2"/>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nvPr>
        </p:nvGraphicFramePr>
        <p:xfrm>
          <a:off x="1557" y="1558"/>
          <a:ext cx="1556" cy="1556"/>
        </p:xfrm>
        <a:graphic>
          <a:graphicData uri="http://schemas.openxmlformats.org/presentationml/2006/ole">
            <mc:AlternateContent xmlns:mc="http://schemas.openxmlformats.org/markup-compatibility/2006">
              <mc:Choice xmlns:v="urn:schemas-microsoft-com:vml" Requires="v">
                <p:oleObj spid="_x0000_s32770" name="think-cell Slide" r:id="rId4" imgW="378" imgH="377" progId="TCLayout.ActiveDocument.1">
                  <p:embed/>
                </p:oleObj>
              </mc:Choice>
              <mc:Fallback>
                <p:oleObj name="think-cell Slide" r:id="rId4" imgW="378" imgH="377" progId="TCLayout.ActiveDocument.1">
                  <p:embed/>
                  <p:pic>
                    <p:nvPicPr>
                      <p:cNvPr id="4" name="Object 3" hidden="1"/>
                      <p:cNvPicPr/>
                      <p:nvPr/>
                    </p:nvPicPr>
                    <p:blipFill>
                      <a:blip r:embed="rId5"/>
                      <a:stretch>
                        <a:fillRect/>
                      </a:stretch>
                    </p:blipFill>
                    <p:spPr>
                      <a:xfrm>
                        <a:off x="1557" y="1558"/>
                        <a:ext cx="1556" cy="1556"/>
                      </a:xfrm>
                      <a:prstGeom prst="rect">
                        <a:avLst/>
                      </a:prstGeom>
                    </p:spPr>
                  </p:pic>
                </p:oleObj>
              </mc:Fallback>
            </mc:AlternateContent>
          </a:graphicData>
        </a:graphic>
      </p:graphicFrame>
      <p:sp>
        <p:nvSpPr>
          <p:cNvPr id="2" name="Text Box 3"/>
          <p:cNvSpPr txBox="1">
            <a:spLocks noChangeArrowheads="1"/>
          </p:cNvSpPr>
          <p:nvPr userDrawn="1"/>
        </p:nvSpPr>
        <p:spPr bwMode="blackWhite">
          <a:xfrm>
            <a:off x="269239" y="6171617"/>
            <a:ext cx="11653522" cy="395317"/>
          </a:xfrm>
          <a:prstGeom prst="rect">
            <a:avLst/>
          </a:prstGeom>
          <a:noFill/>
          <a:ln w="12700">
            <a:noFill/>
            <a:miter lim="800000"/>
            <a:headEnd type="none" w="sm" len="sm"/>
            <a:tailEnd type="none" w="sm" len="sm"/>
          </a:ln>
          <a:effectLst/>
        </p:spPr>
        <p:txBody>
          <a:bodyPr vert="horz" wrap="square" lIns="179259" tIns="143407" rIns="179259" bIns="143407" numCol="1" anchor="t" anchorCtr="0" compatLnSpc="1">
            <a:prstTxWarp prst="textNoShape">
              <a:avLst/>
            </a:prstTxWarp>
            <a:spAutoFit/>
          </a:bodyPr>
          <a:lstStyle/>
          <a:p>
            <a:pPr defTabSz="913748" eaLnBrk="0" hangingPunct="0"/>
            <a:r>
              <a:rPr lang="en-US" sz="686" dirty="0">
                <a:solidFill>
                  <a:schemeClr val="tx1"/>
                </a:solidFill>
                <a:cs typeface="Segoe UI" pitchFamily="34" charset="0"/>
              </a:rPr>
              <a:t>© 2018 Microsoft Corporation. All rights reserved. </a:t>
            </a:r>
          </a:p>
        </p:txBody>
      </p:sp>
      <p:pic>
        <p:nvPicPr>
          <p:cNvPr id="3" name="Picture 2"/>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bwMode="invGray">
          <a:xfrm>
            <a:off x="450202" y="3083654"/>
            <a:ext cx="3223861" cy="690695"/>
          </a:xfrm>
          <a:prstGeom prst="rect">
            <a:avLst/>
          </a:prstGeom>
        </p:spPr>
      </p:pic>
    </p:spTree>
    <p:extLst>
      <p:ext uri="{BB962C8B-B14F-4D97-AF65-F5344CB8AC3E}">
        <p14:creationId xmlns:p14="http://schemas.microsoft.com/office/powerpoint/2010/main" val="2620305523"/>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57" y="1558"/>
          <a:ext cx="1556" cy="1556"/>
        </p:xfrm>
        <a:graphic>
          <a:graphicData uri="http://schemas.openxmlformats.org/presentationml/2006/ole">
            <mc:AlternateContent xmlns:mc="http://schemas.openxmlformats.org/markup-compatibility/2006">
              <mc:Choice xmlns:v="urn:schemas-microsoft-com:vml" Requires="v">
                <p:oleObj spid="_x0000_s33794" name="think-cell Slide" r:id="rId4" imgW="378" imgH="377" progId="TCLayout.ActiveDocument.1">
                  <p:embed/>
                </p:oleObj>
              </mc:Choice>
              <mc:Fallback>
                <p:oleObj name="think-cell Slide" r:id="rId4" imgW="378" imgH="377" progId="TCLayout.ActiveDocument.1">
                  <p:embed/>
                  <p:pic>
                    <p:nvPicPr>
                      <p:cNvPr id="2" name="Object 1" hidden="1"/>
                      <p:cNvPicPr/>
                      <p:nvPr/>
                    </p:nvPicPr>
                    <p:blipFill>
                      <a:blip r:embed="rId5"/>
                      <a:stretch>
                        <a:fillRect/>
                      </a:stretch>
                    </p:blipFill>
                    <p:spPr>
                      <a:xfrm>
                        <a:off x="1557" y="1558"/>
                        <a:ext cx="1556" cy="1556"/>
                      </a:xfrm>
                      <a:prstGeom prst="rect">
                        <a:avLst/>
                      </a:prstGeom>
                    </p:spPr>
                  </p:pic>
                </p:oleObj>
              </mc:Fallback>
            </mc:AlternateContent>
          </a:graphicData>
        </a:graphic>
      </p:graphicFrame>
      <p:sp>
        <p:nvSpPr>
          <p:cNvPr id="6" name="Text Placeholder 5"/>
          <p:cNvSpPr>
            <a:spLocks noGrp="1"/>
          </p:cNvSpPr>
          <p:nvPr>
            <p:ph type="body" sz="quarter" idx="10" hasCustomPrompt="1"/>
          </p:nvPr>
        </p:nvSpPr>
        <p:spPr bwMode="white">
          <a:xfrm>
            <a:off x="269241" y="1189178"/>
            <a:ext cx="11653523" cy="2396047"/>
          </a:xfrm>
          <a:prstGeom prst="rect">
            <a:avLst/>
          </a:prstGeom>
        </p:spPr>
        <p:txBody>
          <a:bodyPr/>
          <a:lstStyle>
            <a:lvl1pPr marL="284680" indent="-284680">
              <a:buClr>
                <a:schemeClr val="tx1"/>
              </a:buClr>
              <a:buSzPct val="90000"/>
              <a:buFont typeface="Arial" pitchFamily="34" charset="0"/>
              <a:buChar char="•"/>
              <a:defRPr sz="3527">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60027" indent="-275348">
              <a:buClr>
                <a:schemeClr val="tx1"/>
              </a:buClr>
              <a:buSzPct val="90000"/>
              <a:buFont typeface="Arial" pitchFamily="34" charset="0"/>
              <a:buChar char="•"/>
              <a:defRPr sz="3135">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44707" indent="-284680">
              <a:buClr>
                <a:schemeClr val="tx1"/>
              </a:buClr>
              <a:buSzPct val="90000"/>
              <a:buFont typeface="Arial" pitchFamily="34" charset="0"/>
              <a:buChar char="•"/>
              <a:defRPr sz="2745">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68718" indent="-224011">
              <a:buClr>
                <a:schemeClr val="tx1"/>
              </a:buClr>
              <a:buSzPct val="90000"/>
              <a:buFont typeface="Arial" pitchFamily="34" charset="0"/>
              <a:buChar char="•"/>
              <a:defRPr sz="2353">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292727" indent="-224011">
              <a:buClr>
                <a:schemeClr val="tx1"/>
              </a:buClr>
              <a:buSzPct val="90000"/>
              <a:buFont typeface="Arial" pitchFamily="34" charset="0"/>
              <a:buChar char="•"/>
              <a:defRPr sz="1961">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a:t>Use this Layout for Speaker Notes slides</a:t>
            </a:r>
          </a:p>
          <a:p>
            <a:pPr lvl="1"/>
            <a:r>
              <a:rPr lang="en-US"/>
              <a:t>Second level</a:t>
            </a:r>
          </a:p>
          <a:p>
            <a:pPr lvl="2"/>
            <a:r>
              <a:rPr lang="en-US"/>
              <a:t>Third level</a:t>
            </a:r>
          </a:p>
          <a:p>
            <a:pPr lvl="3"/>
            <a:r>
              <a:rPr lang="en-US"/>
              <a:t>Fourth level</a:t>
            </a:r>
          </a:p>
          <a:p>
            <a:pPr lvl="4"/>
            <a:r>
              <a:rPr lang="en-US"/>
              <a:t>Fifth level</a:t>
            </a:r>
          </a:p>
        </p:txBody>
      </p:sp>
      <p:sp>
        <p:nvSpPr>
          <p:cNvPr id="4" name="Text Placeholder 6"/>
          <p:cNvSpPr>
            <a:spLocks noGrp="1"/>
          </p:cNvSpPr>
          <p:nvPr>
            <p:ph type="body" sz="quarter" idx="11" hasCustomPrompt="1"/>
          </p:nvPr>
        </p:nvSpPr>
        <p:spPr>
          <a:xfrm>
            <a:off x="3" y="6238876"/>
            <a:ext cx="12192001"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25"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Tree>
    <p:extLst>
      <p:ext uri="{BB962C8B-B14F-4D97-AF65-F5344CB8AC3E}">
        <p14:creationId xmlns:p14="http://schemas.microsoft.com/office/powerpoint/2010/main" val="2825037394"/>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57" y="1558"/>
          <a:ext cx="1556" cy="1556"/>
        </p:xfrm>
        <a:graphic>
          <a:graphicData uri="http://schemas.openxmlformats.org/presentationml/2006/ole">
            <mc:AlternateContent xmlns:mc="http://schemas.openxmlformats.org/markup-compatibility/2006">
              <mc:Choice xmlns:v="urn:schemas-microsoft-com:vml" Requires="v">
                <p:oleObj spid="_x0000_s35842" name="think-cell Slide" r:id="rId4" imgW="378" imgH="377" progId="TCLayout.ActiveDocument.1">
                  <p:embed/>
                </p:oleObj>
              </mc:Choice>
              <mc:Fallback>
                <p:oleObj name="think-cell Slide" r:id="rId4" imgW="378" imgH="377" progId="TCLayout.ActiveDocument.1">
                  <p:embed/>
                  <p:pic>
                    <p:nvPicPr>
                      <p:cNvPr id="2" name="Object 1" hidden="1"/>
                      <p:cNvPicPr/>
                      <p:nvPr/>
                    </p:nvPicPr>
                    <p:blipFill>
                      <a:blip r:embed="rId5"/>
                      <a:stretch>
                        <a:fillRect/>
                      </a:stretch>
                    </p:blipFill>
                    <p:spPr>
                      <a:xfrm>
                        <a:off x="1557" y="1558"/>
                        <a:ext cx="1556" cy="1556"/>
                      </a:xfrm>
                      <a:prstGeom prst="rect">
                        <a:avLst/>
                      </a:prstGeom>
                    </p:spPr>
                  </p:pic>
                </p:oleObj>
              </mc:Fallback>
            </mc:AlternateContent>
          </a:graphicData>
        </a:graphic>
      </p:graphicFrame>
      <p:sp>
        <p:nvSpPr>
          <p:cNvPr id="4" name="Text Placeholder 3"/>
          <p:cNvSpPr>
            <a:spLocks noGrp="1"/>
          </p:cNvSpPr>
          <p:nvPr>
            <p:ph type="body" sz="quarter" idx="10" hasCustomPrompt="1"/>
          </p:nvPr>
        </p:nvSpPr>
        <p:spPr>
          <a:xfrm>
            <a:off x="448212" y="1178277"/>
            <a:ext cx="11292463" cy="5134943"/>
          </a:xfrm>
        </p:spPr>
        <p:txBody>
          <a:bodyPr wrap="square" lIns="146304" rIns="146304">
            <a:noAutofit/>
          </a:bodyPr>
          <a:lstStyle>
            <a:lvl1pPr marL="278565" indent="-278565">
              <a:lnSpc>
                <a:spcPct val="100000"/>
              </a:lnSpc>
              <a:spcBef>
                <a:spcPts val="1176"/>
              </a:spcBef>
              <a:buClr>
                <a:schemeClr val="bg2"/>
              </a:buClr>
              <a:buFont typeface="+mj-lt"/>
              <a:buAutoNum type="arabicPeriod"/>
              <a:defRPr sz="1961">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sp>
        <p:nvSpPr>
          <p:cNvPr id="6" name="Title 5"/>
          <p:cNvSpPr>
            <a:spLocks noGrp="1"/>
          </p:cNvSpPr>
          <p:nvPr>
            <p:ph type="title"/>
          </p:nvPr>
        </p:nvSpPr>
        <p:spPr>
          <a:xfrm>
            <a:off x="448212" y="253713"/>
            <a:ext cx="11292463" cy="935463"/>
          </a:xfrm>
        </p:spPr>
        <p:txBody>
          <a:bodyPr lIns="0" rIns="0"/>
          <a:lstStyle>
            <a:lvl1pPr>
              <a:defRPr>
                <a:solidFill>
                  <a:schemeClr val="bg1"/>
                </a:solidFill>
              </a:defRPr>
            </a:lvl1pPr>
          </a:lstStyle>
          <a:p>
            <a:r>
              <a:rPr lang="en-US"/>
              <a:t>Click to edit Master title style</a:t>
            </a:r>
          </a:p>
        </p:txBody>
      </p:sp>
      <p:sp>
        <p:nvSpPr>
          <p:cNvPr id="8" name="Freeform: Shape 7">
            <a:extLst>
              <a:ext uri="{FF2B5EF4-FFF2-40B4-BE49-F238E27FC236}">
                <a16:creationId xmlns:a16="http://schemas.microsoft.com/office/drawing/2014/main" id="{1CAA613E-EFB0-4FCD-A16C-5654549C1F0B}"/>
              </a:ext>
            </a:extLst>
          </p:cNvPr>
          <p:cNvSpPr/>
          <p:nvPr userDrawn="1"/>
        </p:nvSpPr>
        <p:spPr bwMode="auto">
          <a:xfrm>
            <a:off x="448212" y="1178277"/>
            <a:ext cx="11292463" cy="5134943"/>
          </a:xfrm>
          <a:custGeom>
            <a:avLst/>
            <a:gdLst>
              <a:gd name="connsiteX0" fmla="*/ 0 w 11518900"/>
              <a:gd name="connsiteY0" fmla="*/ 0 h 5237166"/>
              <a:gd name="connsiteX1" fmla="*/ 11518900 w 11518900"/>
              <a:gd name="connsiteY1" fmla="*/ 0 h 5237166"/>
              <a:gd name="connsiteX2" fmla="*/ 11518900 w 11518900"/>
              <a:gd name="connsiteY2" fmla="*/ 5237166 h 5237166"/>
              <a:gd name="connsiteX3" fmla="*/ 0 w 11518900"/>
              <a:gd name="connsiteY3" fmla="*/ 5237166 h 5237166"/>
              <a:gd name="connsiteX4" fmla="*/ 0 w 11518900"/>
              <a:gd name="connsiteY4" fmla="*/ 5217916 h 5237166"/>
              <a:gd name="connsiteX5" fmla="*/ 1833613 w 11518900"/>
              <a:gd name="connsiteY5" fmla="*/ 5217916 h 5237166"/>
              <a:gd name="connsiteX6" fmla="*/ 1833613 w 11518900"/>
              <a:gd name="connsiteY6" fmla="*/ 4591057 h 5237166"/>
              <a:gd name="connsiteX7" fmla="*/ 0 w 11518900"/>
              <a:gd name="connsiteY7" fmla="*/ 4591057 h 5237166"/>
              <a:gd name="connsiteX0" fmla="*/ 1833613 w 11518900"/>
              <a:gd name="connsiteY0" fmla="*/ 4591057 h 5237166"/>
              <a:gd name="connsiteX1" fmla="*/ 0 w 11518900"/>
              <a:gd name="connsiteY1" fmla="*/ 4591057 h 5237166"/>
              <a:gd name="connsiteX2" fmla="*/ 0 w 11518900"/>
              <a:gd name="connsiteY2" fmla="*/ 0 h 5237166"/>
              <a:gd name="connsiteX3" fmla="*/ 11518900 w 11518900"/>
              <a:gd name="connsiteY3" fmla="*/ 0 h 5237166"/>
              <a:gd name="connsiteX4" fmla="*/ 11518900 w 11518900"/>
              <a:gd name="connsiteY4" fmla="*/ 5237166 h 5237166"/>
              <a:gd name="connsiteX5" fmla="*/ 0 w 11518900"/>
              <a:gd name="connsiteY5" fmla="*/ 5237166 h 5237166"/>
              <a:gd name="connsiteX6" fmla="*/ 0 w 11518900"/>
              <a:gd name="connsiteY6" fmla="*/ 5217916 h 5237166"/>
              <a:gd name="connsiteX7" fmla="*/ 1833613 w 11518900"/>
              <a:gd name="connsiteY7" fmla="*/ 5217916 h 5237166"/>
              <a:gd name="connsiteX8" fmla="*/ 1925053 w 11518900"/>
              <a:gd name="connsiteY8" fmla="*/ 4682497 h 5237166"/>
              <a:gd name="connsiteX0" fmla="*/ 1833613 w 11518900"/>
              <a:gd name="connsiteY0" fmla="*/ 4591057 h 5237166"/>
              <a:gd name="connsiteX1" fmla="*/ 0 w 11518900"/>
              <a:gd name="connsiteY1" fmla="*/ 4591057 h 5237166"/>
              <a:gd name="connsiteX2" fmla="*/ 0 w 11518900"/>
              <a:gd name="connsiteY2" fmla="*/ 0 h 5237166"/>
              <a:gd name="connsiteX3" fmla="*/ 11518900 w 11518900"/>
              <a:gd name="connsiteY3" fmla="*/ 0 h 5237166"/>
              <a:gd name="connsiteX4" fmla="*/ 11518900 w 11518900"/>
              <a:gd name="connsiteY4" fmla="*/ 5237166 h 5237166"/>
              <a:gd name="connsiteX5" fmla="*/ 0 w 11518900"/>
              <a:gd name="connsiteY5" fmla="*/ 5237166 h 5237166"/>
              <a:gd name="connsiteX6" fmla="*/ 0 w 11518900"/>
              <a:gd name="connsiteY6" fmla="*/ 5217916 h 5237166"/>
              <a:gd name="connsiteX7" fmla="*/ 1833613 w 11518900"/>
              <a:gd name="connsiteY7" fmla="*/ 5217916 h 5237166"/>
              <a:gd name="connsiteX0" fmla="*/ 1833613 w 11518900"/>
              <a:gd name="connsiteY0" fmla="*/ 4591057 h 5237166"/>
              <a:gd name="connsiteX1" fmla="*/ 0 w 11518900"/>
              <a:gd name="connsiteY1" fmla="*/ 4591057 h 5237166"/>
              <a:gd name="connsiteX2" fmla="*/ 0 w 11518900"/>
              <a:gd name="connsiteY2" fmla="*/ 0 h 5237166"/>
              <a:gd name="connsiteX3" fmla="*/ 11518900 w 11518900"/>
              <a:gd name="connsiteY3" fmla="*/ 0 h 5237166"/>
              <a:gd name="connsiteX4" fmla="*/ 11518900 w 11518900"/>
              <a:gd name="connsiteY4" fmla="*/ 5237166 h 5237166"/>
              <a:gd name="connsiteX5" fmla="*/ 0 w 11518900"/>
              <a:gd name="connsiteY5" fmla="*/ 5237166 h 5237166"/>
              <a:gd name="connsiteX6" fmla="*/ 0 w 11518900"/>
              <a:gd name="connsiteY6" fmla="*/ 5217916 h 5237166"/>
              <a:gd name="connsiteX0" fmla="*/ 0 w 11518900"/>
              <a:gd name="connsiteY0" fmla="*/ 4591057 h 5237166"/>
              <a:gd name="connsiteX1" fmla="*/ 0 w 11518900"/>
              <a:gd name="connsiteY1" fmla="*/ 0 h 5237166"/>
              <a:gd name="connsiteX2" fmla="*/ 11518900 w 11518900"/>
              <a:gd name="connsiteY2" fmla="*/ 0 h 5237166"/>
              <a:gd name="connsiteX3" fmla="*/ 11518900 w 11518900"/>
              <a:gd name="connsiteY3" fmla="*/ 5237166 h 5237166"/>
              <a:gd name="connsiteX4" fmla="*/ 0 w 11518900"/>
              <a:gd name="connsiteY4" fmla="*/ 5237166 h 5237166"/>
              <a:gd name="connsiteX5" fmla="*/ 0 w 11518900"/>
              <a:gd name="connsiteY5" fmla="*/ 5217916 h 5237166"/>
              <a:gd name="connsiteX0" fmla="*/ 0 w 11518900"/>
              <a:gd name="connsiteY0" fmla="*/ 4591057 h 5237166"/>
              <a:gd name="connsiteX1" fmla="*/ 0 w 11518900"/>
              <a:gd name="connsiteY1" fmla="*/ 0 h 5237166"/>
              <a:gd name="connsiteX2" fmla="*/ 11518900 w 11518900"/>
              <a:gd name="connsiteY2" fmla="*/ 0 h 5237166"/>
              <a:gd name="connsiteX3" fmla="*/ 11518900 w 11518900"/>
              <a:gd name="connsiteY3" fmla="*/ 5237166 h 5237166"/>
              <a:gd name="connsiteX4" fmla="*/ 0 w 11518900"/>
              <a:gd name="connsiteY4" fmla="*/ 5237166 h 52371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18900" h="5237166">
                <a:moveTo>
                  <a:pt x="0" y="4591057"/>
                </a:moveTo>
                <a:lnTo>
                  <a:pt x="0" y="0"/>
                </a:lnTo>
                <a:lnTo>
                  <a:pt x="11518900" y="0"/>
                </a:lnTo>
                <a:lnTo>
                  <a:pt x="11518900" y="5237166"/>
                </a:lnTo>
                <a:lnTo>
                  <a:pt x="0" y="5237166"/>
                </a:lnTo>
              </a:path>
            </a:pathLst>
          </a:custGeom>
          <a:noFill/>
          <a:ln w="15875">
            <a:solidFill>
              <a:schemeClr val="accent1"/>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a:gradFill>
                <a:gsLst>
                  <a:gs pos="0">
                    <a:srgbClr val="FFFFFF"/>
                  </a:gs>
                  <a:gs pos="100000">
                    <a:srgbClr val="FFFFFF"/>
                  </a:gs>
                </a:gsLst>
                <a:lin ang="5400000" scaled="0"/>
              </a:gradFill>
              <a:ea typeface="Segoe UI" pitchFamily="34" charset="0"/>
              <a:cs typeface="Segoe UI" pitchFamily="34" charset="0"/>
            </a:endParaRPr>
          </a:p>
        </p:txBody>
      </p:sp>
      <p:sp>
        <p:nvSpPr>
          <p:cNvPr id="11" name="Footer Placeholder 6">
            <a:extLst>
              <a:ext uri="{FF2B5EF4-FFF2-40B4-BE49-F238E27FC236}">
                <a16:creationId xmlns:a16="http://schemas.microsoft.com/office/drawing/2014/main" id="{115022F5-7E3D-44E9-BD8E-FA7BA361E938}"/>
              </a:ext>
            </a:extLst>
          </p:cNvPr>
          <p:cNvSpPr>
            <a:spLocks noGrp="1"/>
          </p:cNvSpPr>
          <p:nvPr>
            <p:ph type="ftr" sz="quarter" idx="3"/>
          </p:nvPr>
        </p:nvSpPr>
        <p:spPr>
          <a:xfrm>
            <a:off x="5162224" y="6556855"/>
            <a:ext cx="1867552" cy="135796"/>
          </a:xfrm>
          <a:prstGeom prst="rect">
            <a:avLst/>
          </a:prstGeom>
        </p:spPr>
        <p:txBody>
          <a:bodyPr vert="horz" wrap="square" lIns="0" tIns="0" rIns="0" bIns="0" rtlCol="0" anchor="ctr">
            <a:spAutoFit/>
          </a:bodyPr>
          <a:lstStyle>
            <a:lvl1pPr>
              <a:defRPr lang="en-US" sz="882" smtClean="0">
                <a:solidFill>
                  <a:schemeClr val="bg1"/>
                </a:solidFill>
              </a:defRPr>
            </a:lvl1pPr>
          </a:lstStyle>
          <a:p>
            <a:r>
              <a:rPr lang="en-US" dirty="0"/>
              <a:t>Microsoft Confidential</a:t>
            </a:r>
          </a:p>
        </p:txBody>
      </p:sp>
      <p:sp>
        <p:nvSpPr>
          <p:cNvPr id="12" name="Slide Number Placeholder 4">
            <a:extLst>
              <a:ext uri="{FF2B5EF4-FFF2-40B4-BE49-F238E27FC236}">
                <a16:creationId xmlns:a16="http://schemas.microsoft.com/office/drawing/2014/main" id="{7F49BE7E-9371-40C6-B58E-8C45B9FBEA6B}"/>
              </a:ext>
            </a:extLst>
          </p:cNvPr>
          <p:cNvSpPr>
            <a:spLocks noGrp="1"/>
          </p:cNvSpPr>
          <p:nvPr>
            <p:ph type="sldNum" sz="quarter" idx="4"/>
          </p:nvPr>
        </p:nvSpPr>
        <p:spPr>
          <a:xfrm>
            <a:off x="11600814" y="6556855"/>
            <a:ext cx="139862" cy="135796"/>
          </a:xfrm>
          <a:prstGeom prst="rect">
            <a:avLst/>
          </a:prstGeom>
        </p:spPr>
        <p:txBody>
          <a:bodyPr vert="horz" wrap="none" lIns="0" tIns="0" rIns="0" bIns="0" rtlCol="0" anchor="ctr">
            <a:noAutofit/>
          </a:bodyPr>
          <a:lstStyle>
            <a:lvl1pPr>
              <a:defRPr lang="en-US" sz="882" smtClean="0">
                <a:solidFill>
                  <a:schemeClr val="bg1"/>
                </a:solidFill>
              </a:defRPr>
            </a:lvl1pPr>
          </a:lstStyle>
          <a:p>
            <a:pPr algn="r"/>
            <a:fld id="{4F6BF59E-C7AB-4D2C-B602-9844A5FEE556}" type="slidenum">
              <a:rPr lang="en-US" smtClean="0"/>
              <a:pPr algn="r"/>
              <a:t>‹#›</a:t>
            </a:fld>
            <a:endParaRPr lang="en-US" dirty="0"/>
          </a:p>
        </p:txBody>
      </p:sp>
    </p:spTree>
    <p:extLst>
      <p:ext uri="{BB962C8B-B14F-4D97-AF65-F5344CB8AC3E}">
        <p14:creationId xmlns:p14="http://schemas.microsoft.com/office/powerpoint/2010/main" val="605461969"/>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sub and Content">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57" y="1558"/>
          <a:ext cx="1556" cy="1556"/>
        </p:xfrm>
        <a:graphic>
          <a:graphicData uri="http://schemas.openxmlformats.org/presentationml/2006/ole">
            <mc:AlternateContent xmlns:mc="http://schemas.openxmlformats.org/markup-compatibility/2006">
              <mc:Choice xmlns:v="urn:schemas-microsoft-com:vml" Requires="v">
                <p:oleObj spid="_x0000_s36866" name="think-cell Slide" r:id="rId4" imgW="378" imgH="377" progId="TCLayout.ActiveDocument.1">
                  <p:embed/>
                </p:oleObj>
              </mc:Choice>
              <mc:Fallback>
                <p:oleObj name="think-cell Slide" r:id="rId4" imgW="378" imgH="377" progId="TCLayout.ActiveDocument.1">
                  <p:embed/>
                  <p:pic>
                    <p:nvPicPr>
                      <p:cNvPr id="2" name="Object 1" hidden="1"/>
                      <p:cNvPicPr/>
                      <p:nvPr/>
                    </p:nvPicPr>
                    <p:blipFill>
                      <a:blip r:embed="rId5"/>
                      <a:stretch>
                        <a:fillRect/>
                      </a:stretch>
                    </p:blipFill>
                    <p:spPr>
                      <a:xfrm>
                        <a:off x="1557" y="1558"/>
                        <a:ext cx="1556" cy="1556"/>
                      </a:xfrm>
                      <a:prstGeom prst="rect">
                        <a:avLst/>
                      </a:prstGeom>
                    </p:spPr>
                  </p:pic>
                </p:oleObj>
              </mc:Fallback>
            </mc:AlternateContent>
          </a:graphicData>
        </a:graphic>
      </p:graphicFrame>
      <p:sp>
        <p:nvSpPr>
          <p:cNvPr id="4" name="Text Placeholder 3"/>
          <p:cNvSpPr>
            <a:spLocks noGrp="1"/>
          </p:cNvSpPr>
          <p:nvPr>
            <p:ph type="body" sz="quarter" idx="10" hasCustomPrompt="1"/>
          </p:nvPr>
        </p:nvSpPr>
        <p:spPr>
          <a:xfrm>
            <a:off x="448212" y="1409910"/>
            <a:ext cx="11292463" cy="4903310"/>
          </a:xfrm>
        </p:spPr>
        <p:txBody>
          <a:bodyPr wrap="square">
            <a:noAutofit/>
          </a:bodyPr>
          <a:lstStyle>
            <a:lvl1pPr>
              <a:defRPr sz="2353">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a:xfrm>
            <a:off x="448212" y="253713"/>
            <a:ext cx="11292420" cy="935463"/>
          </a:xfrm>
        </p:spPr>
        <p:txBody>
          <a:bodyPr/>
          <a:lstStyle>
            <a:lvl1pPr>
              <a:defRPr>
                <a:solidFill>
                  <a:schemeClr val="bg1"/>
                </a:solidFill>
              </a:defRPr>
            </a:lvl1pPr>
          </a:lstStyle>
          <a:p>
            <a:r>
              <a:rPr lang="en-US"/>
              <a:t>Click to edit Master title style</a:t>
            </a:r>
          </a:p>
        </p:txBody>
      </p:sp>
      <p:sp>
        <p:nvSpPr>
          <p:cNvPr id="7" name="Slide Number Placeholder 4"/>
          <p:cNvSpPr>
            <a:spLocks noGrp="1"/>
          </p:cNvSpPr>
          <p:nvPr>
            <p:ph type="sldNum" sz="quarter" idx="4"/>
          </p:nvPr>
        </p:nvSpPr>
        <p:spPr>
          <a:xfrm>
            <a:off x="11600813" y="6556855"/>
            <a:ext cx="139862" cy="135796"/>
          </a:xfrm>
          <a:prstGeom prst="rect">
            <a:avLst/>
          </a:prstGeom>
        </p:spPr>
        <p:txBody>
          <a:bodyPr vert="horz" wrap="none" lIns="0" tIns="0" rIns="0" bIns="0" rtlCol="0" anchor="ctr">
            <a:noAutofit/>
          </a:bodyPr>
          <a:lstStyle>
            <a:lvl1pPr>
              <a:defRPr lang="en-US" sz="882" smtClean="0">
                <a:solidFill>
                  <a:schemeClr val="bg1"/>
                </a:solidFill>
              </a:defRPr>
            </a:lvl1pPr>
          </a:lstStyle>
          <a:p>
            <a:pPr algn="r"/>
            <a:fld id="{4F6BF59E-C7AB-4D2C-B602-9844A5FEE556}" type="slidenum">
              <a:rPr lang="en-US" smtClean="0"/>
              <a:pPr algn="r"/>
              <a:t>‹#›</a:t>
            </a:fld>
            <a:endParaRPr lang="en-US" dirty="0"/>
          </a:p>
        </p:txBody>
      </p:sp>
      <p:sp>
        <p:nvSpPr>
          <p:cNvPr id="5" name="Text Placeholder 4"/>
          <p:cNvSpPr>
            <a:spLocks noGrp="1"/>
          </p:cNvSpPr>
          <p:nvPr>
            <p:ph type="body" sz="quarter" idx="11"/>
          </p:nvPr>
        </p:nvSpPr>
        <p:spPr>
          <a:xfrm>
            <a:off x="448212" y="957258"/>
            <a:ext cx="11292463" cy="452654"/>
          </a:xfrm>
        </p:spPr>
        <p:txBody>
          <a:bodyPr/>
          <a:lstStyle>
            <a:lvl1pPr marL="0" indent="0">
              <a:buNone/>
              <a:defRPr sz="1961">
                <a:solidFill>
                  <a:schemeClr val="bg1"/>
                </a:solidFill>
                <a:latin typeface="+mn-lt"/>
              </a:defRPr>
            </a:lvl1pPr>
            <a:lvl2pPr>
              <a:defRPr sz="1961">
                <a:latin typeface="+mn-lt"/>
              </a:defRPr>
            </a:lvl2pPr>
            <a:lvl3pPr>
              <a:defRPr sz="1765">
                <a:latin typeface="+mn-lt"/>
              </a:defRPr>
            </a:lvl3pPr>
            <a:lvl4pPr>
              <a:defRPr sz="1567">
                <a:latin typeface="+mn-lt"/>
              </a:defRPr>
            </a:lvl4pPr>
            <a:lvl5pPr>
              <a:defRPr sz="1567">
                <a:latin typeface="+mn-lt"/>
              </a:defRPr>
            </a:lvl5pPr>
          </a:lstStyle>
          <a:p>
            <a:pPr lvl="0"/>
            <a:r>
              <a:rPr lang="en-US"/>
              <a:t>Edit Master text styles</a:t>
            </a:r>
          </a:p>
        </p:txBody>
      </p:sp>
      <p:sp>
        <p:nvSpPr>
          <p:cNvPr id="8" name="Footer Placeholder 6">
            <a:extLst>
              <a:ext uri="{FF2B5EF4-FFF2-40B4-BE49-F238E27FC236}">
                <a16:creationId xmlns:a16="http://schemas.microsoft.com/office/drawing/2014/main" id="{CC79E17C-601F-40D9-BD05-4C1B65827471}"/>
              </a:ext>
            </a:extLst>
          </p:cNvPr>
          <p:cNvSpPr>
            <a:spLocks noGrp="1"/>
          </p:cNvSpPr>
          <p:nvPr>
            <p:ph type="ftr" sz="quarter" idx="3"/>
          </p:nvPr>
        </p:nvSpPr>
        <p:spPr>
          <a:xfrm>
            <a:off x="5162224" y="6556855"/>
            <a:ext cx="1867552" cy="135796"/>
          </a:xfrm>
          <a:prstGeom prst="rect">
            <a:avLst/>
          </a:prstGeom>
        </p:spPr>
        <p:txBody>
          <a:bodyPr vert="horz" wrap="square" lIns="0" tIns="0" rIns="0" bIns="0" rtlCol="0" anchor="ctr">
            <a:spAutoFit/>
          </a:bodyPr>
          <a:lstStyle>
            <a:lvl1pPr>
              <a:defRPr lang="en-US" sz="882" smtClean="0">
                <a:solidFill>
                  <a:schemeClr val="bg1"/>
                </a:solidFill>
              </a:defRPr>
            </a:lvl1pPr>
          </a:lstStyle>
          <a:p>
            <a:r>
              <a:rPr lang="en-US" dirty="0"/>
              <a:t>Microsoft Confidential</a:t>
            </a:r>
          </a:p>
        </p:txBody>
      </p:sp>
    </p:spTree>
    <p:extLst>
      <p:ext uri="{BB962C8B-B14F-4D97-AF65-F5344CB8AC3E}">
        <p14:creationId xmlns:p14="http://schemas.microsoft.com/office/powerpoint/2010/main" val="827751110"/>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sub Only">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nvPr>
        </p:nvGraphicFramePr>
        <p:xfrm>
          <a:off x="1557" y="1558"/>
          <a:ext cx="1556" cy="1556"/>
        </p:xfrm>
        <a:graphic>
          <a:graphicData uri="http://schemas.openxmlformats.org/presentationml/2006/ole">
            <mc:AlternateContent xmlns:mc="http://schemas.openxmlformats.org/markup-compatibility/2006">
              <mc:Choice xmlns:v="urn:schemas-microsoft-com:vml" Requires="v">
                <p:oleObj spid="_x0000_s37890" name="think-cell Slide" r:id="rId4" imgW="378" imgH="377" progId="TCLayout.ActiveDocument.1">
                  <p:embed/>
                </p:oleObj>
              </mc:Choice>
              <mc:Fallback>
                <p:oleObj name="think-cell Slide" r:id="rId4" imgW="378" imgH="377" progId="TCLayout.ActiveDocument.1">
                  <p:embed/>
                  <p:pic>
                    <p:nvPicPr>
                      <p:cNvPr id="3" name="Object 2" hidden="1"/>
                      <p:cNvPicPr/>
                      <p:nvPr/>
                    </p:nvPicPr>
                    <p:blipFill>
                      <a:blip r:embed="rId5"/>
                      <a:stretch>
                        <a:fillRect/>
                      </a:stretch>
                    </p:blipFill>
                    <p:spPr>
                      <a:xfrm>
                        <a:off x="1557" y="1558"/>
                        <a:ext cx="1556" cy="1556"/>
                      </a:xfrm>
                      <a:prstGeom prst="rect">
                        <a:avLst/>
                      </a:prstGeom>
                    </p:spPr>
                  </p:pic>
                </p:oleObj>
              </mc:Fallback>
            </mc:AlternateContent>
          </a:graphicData>
        </a:graphic>
      </p:graphicFrame>
      <p:sp>
        <p:nvSpPr>
          <p:cNvPr id="2" name="Title 1"/>
          <p:cNvSpPr>
            <a:spLocks noGrp="1"/>
          </p:cNvSpPr>
          <p:nvPr>
            <p:ph type="title"/>
          </p:nvPr>
        </p:nvSpPr>
        <p:spPr>
          <a:xfrm>
            <a:off x="448212" y="253713"/>
            <a:ext cx="11292463" cy="935463"/>
          </a:xfrm>
        </p:spPr>
        <p:txBody>
          <a:bodyPr/>
          <a:lstStyle>
            <a:lvl1pPr>
              <a:defRPr>
                <a:solidFill>
                  <a:schemeClr val="bg1"/>
                </a:solidFill>
              </a:defRPr>
            </a:lvl1pPr>
          </a:lstStyle>
          <a:p>
            <a:r>
              <a:rPr lang="en-US"/>
              <a:t>Click to edit Master title style</a:t>
            </a:r>
          </a:p>
        </p:txBody>
      </p:sp>
      <p:sp>
        <p:nvSpPr>
          <p:cNvPr id="5" name="Slide Number Placeholder 4"/>
          <p:cNvSpPr>
            <a:spLocks noGrp="1"/>
          </p:cNvSpPr>
          <p:nvPr>
            <p:ph type="sldNum" sz="quarter" idx="4"/>
          </p:nvPr>
        </p:nvSpPr>
        <p:spPr>
          <a:xfrm>
            <a:off x="11598535" y="6556855"/>
            <a:ext cx="139862" cy="135796"/>
          </a:xfrm>
          <a:prstGeom prst="rect">
            <a:avLst/>
          </a:prstGeom>
        </p:spPr>
        <p:txBody>
          <a:bodyPr vert="horz" wrap="none" lIns="0" tIns="0" rIns="0" bIns="0" rtlCol="0" anchor="ctr">
            <a:noAutofit/>
          </a:bodyPr>
          <a:lstStyle>
            <a:lvl1pPr>
              <a:defRPr lang="en-US" sz="882" smtClean="0">
                <a:solidFill>
                  <a:schemeClr val="bg1"/>
                </a:solidFill>
              </a:defRPr>
            </a:lvl1pPr>
          </a:lstStyle>
          <a:p>
            <a:pPr algn="r"/>
            <a:fld id="{4F6BF59E-C7AB-4D2C-B602-9844A5FEE556}" type="slidenum">
              <a:rPr lang="en-US" smtClean="0"/>
              <a:pPr algn="r"/>
              <a:t>‹#›</a:t>
            </a:fld>
            <a:endParaRPr lang="en-US" dirty="0"/>
          </a:p>
        </p:txBody>
      </p:sp>
      <p:sp>
        <p:nvSpPr>
          <p:cNvPr id="7" name="Text Placeholder 4"/>
          <p:cNvSpPr>
            <a:spLocks noGrp="1"/>
          </p:cNvSpPr>
          <p:nvPr>
            <p:ph type="body" sz="quarter" idx="11"/>
          </p:nvPr>
        </p:nvSpPr>
        <p:spPr>
          <a:xfrm>
            <a:off x="448180" y="957258"/>
            <a:ext cx="11290217" cy="486415"/>
          </a:xfrm>
        </p:spPr>
        <p:txBody>
          <a:bodyPr/>
          <a:lstStyle>
            <a:lvl1pPr marL="0" indent="0">
              <a:lnSpc>
                <a:spcPct val="100000"/>
              </a:lnSpc>
              <a:spcBef>
                <a:spcPts val="0"/>
              </a:spcBef>
              <a:buNone/>
              <a:defRPr sz="1961">
                <a:solidFill>
                  <a:schemeClr val="bg1"/>
                </a:solidFill>
                <a:latin typeface="+mn-lt"/>
              </a:defRPr>
            </a:lvl1pPr>
            <a:lvl2pPr>
              <a:defRPr sz="1961">
                <a:latin typeface="+mn-lt"/>
              </a:defRPr>
            </a:lvl2pPr>
            <a:lvl3pPr>
              <a:defRPr sz="1765">
                <a:latin typeface="+mn-lt"/>
              </a:defRPr>
            </a:lvl3pPr>
            <a:lvl4pPr>
              <a:defRPr sz="1567">
                <a:latin typeface="+mn-lt"/>
              </a:defRPr>
            </a:lvl4pPr>
            <a:lvl5pPr>
              <a:defRPr sz="1567">
                <a:latin typeface="+mn-lt"/>
              </a:defRPr>
            </a:lvl5pPr>
          </a:lstStyle>
          <a:p>
            <a:pPr lvl="0"/>
            <a:r>
              <a:rPr lang="en-US"/>
              <a:t>Edit Master text styles</a:t>
            </a:r>
          </a:p>
        </p:txBody>
      </p:sp>
      <p:sp>
        <p:nvSpPr>
          <p:cNvPr id="9" name="Footer Placeholder 6">
            <a:extLst>
              <a:ext uri="{FF2B5EF4-FFF2-40B4-BE49-F238E27FC236}">
                <a16:creationId xmlns:a16="http://schemas.microsoft.com/office/drawing/2014/main" id="{EE050245-9263-4A7C-89C9-5DA961A30B8B}"/>
              </a:ext>
            </a:extLst>
          </p:cNvPr>
          <p:cNvSpPr>
            <a:spLocks noGrp="1"/>
          </p:cNvSpPr>
          <p:nvPr>
            <p:ph type="ftr" sz="quarter" idx="3"/>
          </p:nvPr>
        </p:nvSpPr>
        <p:spPr>
          <a:xfrm>
            <a:off x="5162224" y="6556855"/>
            <a:ext cx="1867552" cy="135796"/>
          </a:xfrm>
          <a:prstGeom prst="rect">
            <a:avLst/>
          </a:prstGeom>
        </p:spPr>
        <p:txBody>
          <a:bodyPr vert="horz" wrap="square" lIns="0" tIns="0" rIns="0" bIns="0" rtlCol="0" anchor="ctr">
            <a:spAutoFit/>
          </a:bodyPr>
          <a:lstStyle>
            <a:lvl1pPr>
              <a:defRPr lang="en-US" sz="882" smtClean="0">
                <a:solidFill>
                  <a:schemeClr val="bg1"/>
                </a:solidFill>
              </a:defRPr>
            </a:lvl1pPr>
          </a:lstStyle>
          <a:p>
            <a:r>
              <a:rPr lang="en-US" dirty="0"/>
              <a:t>Microsoft Confidential</a:t>
            </a:r>
          </a:p>
        </p:txBody>
      </p:sp>
    </p:spTree>
    <p:extLst>
      <p:ext uri="{BB962C8B-B14F-4D97-AF65-F5344CB8AC3E}">
        <p14:creationId xmlns:p14="http://schemas.microsoft.com/office/powerpoint/2010/main" val="3449066913"/>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nvPr>
        </p:nvGraphicFramePr>
        <p:xfrm>
          <a:off x="1557" y="1558"/>
          <a:ext cx="1556" cy="1556"/>
        </p:xfrm>
        <a:graphic>
          <a:graphicData uri="http://schemas.openxmlformats.org/presentationml/2006/ole">
            <mc:AlternateContent xmlns:mc="http://schemas.openxmlformats.org/markup-compatibility/2006">
              <mc:Choice xmlns:v="urn:schemas-microsoft-com:vml" Requires="v">
                <p:oleObj spid="_x0000_s38914" name="think-cell Slide" r:id="rId4" imgW="378" imgH="377" progId="TCLayout.ActiveDocument.1">
                  <p:embed/>
                </p:oleObj>
              </mc:Choice>
              <mc:Fallback>
                <p:oleObj name="think-cell Slide" r:id="rId4" imgW="378" imgH="377" progId="TCLayout.ActiveDocument.1">
                  <p:embed/>
                  <p:pic>
                    <p:nvPicPr>
                      <p:cNvPr id="3" name="Object 2" hidden="1"/>
                      <p:cNvPicPr/>
                      <p:nvPr/>
                    </p:nvPicPr>
                    <p:blipFill>
                      <a:blip r:embed="rId5"/>
                      <a:stretch>
                        <a:fillRect/>
                      </a:stretch>
                    </p:blipFill>
                    <p:spPr>
                      <a:xfrm>
                        <a:off x="1557" y="1558"/>
                        <a:ext cx="1556" cy="1556"/>
                      </a:xfrm>
                      <a:prstGeom prst="rect">
                        <a:avLst/>
                      </a:prstGeom>
                    </p:spPr>
                  </p:pic>
                </p:oleObj>
              </mc:Fallback>
            </mc:AlternateContent>
          </a:graphicData>
        </a:graphic>
      </p:graphicFrame>
      <p:sp>
        <p:nvSpPr>
          <p:cNvPr id="5" name="Slide Number Placeholder 4"/>
          <p:cNvSpPr>
            <a:spLocks noGrp="1"/>
          </p:cNvSpPr>
          <p:nvPr>
            <p:ph type="sldNum" sz="quarter" idx="4"/>
          </p:nvPr>
        </p:nvSpPr>
        <p:spPr>
          <a:xfrm>
            <a:off x="11600813" y="6556855"/>
            <a:ext cx="139862" cy="135796"/>
          </a:xfrm>
          <a:prstGeom prst="rect">
            <a:avLst/>
          </a:prstGeom>
        </p:spPr>
        <p:txBody>
          <a:bodyPr vert="horz" wrap="none" lIns="0" tIns="0" rIns="0" bIns="0" rtlCol="0" anchor="ctr">
            <a:noAutofit/>
          </a:bodyPr>
          <a:lstStyle>
            <a:lvl1pPr>
              <a:defRPr lang="en-US" sz="882" smtClean="0">
                <a:solidFill>
                  <a:schemeClr val="bg1"/>
                </a:solidFill>
              </a:defRPr>
            </a:lvl1pPr>
          </a:lstStyle>
          <a:p>
            <a:pPr algn="r"/>
            <a:fld id="{4F6BF59E-C7AB-4D2C-B602-9844A5FEE556}" type="slidenum">
              <a:rPr lang="en-US" smtClean="0"/>
              <a:pPr algn="r"/>
              <a:t>‹#›</a:t>
            </a:fld>
            <a:endParaRPr lang="en-US" dirty="0"/>
          </a:p>
        </p:txBody>
      </p:sp>
      <p:sp>
        <p:nvSpPr>
          <p:cNvPr id="4" name="Title 3"/>
          <p:cNvSpPr>
            <a:spLocks noGrp="1"/>
          </p:cNvSpPr>
          <p:nvPr>
            <p:ph type="title"/>
          </p:nvPr>
        </p:nvSpPr>
        <p:spPr>
          <a:xfrm>
            <a:off x="448212" y="253713"/>
            <a:ext cx="11292463" cy="935463"/>
          </a:xfrm>
        </p:spPr>
        <p:txBody>
          <a:bodyPr/>
          <a:lstStyle>
            <a:lvl1pPr>
              <a:defRPr>
                <a:solidFill>
                  <a:schemeClr val="bg1"/>
                </a:solidFill>
              </a:defRPr>
            </a:lvl1pPr>
          </a:lstStyle>
          <a:p>
            <a:r>
              <a:rPr lang="en-US"/>
              <a:t>Click to edit Master title style</a:t>
            </a:r>
          </a:p>
        </p:txBody>
      </p:sp>
      <p:sp>
        <p:nvSpPr>
          <p:cNvPr id="7" name="Footer Placeholder 6">
            <a:extLst>
              <a:ext uri="{FF2B5EF4-FFF2-40B4-BE49-F238E27FC236}">
                <a16:creationId xmlns:a16="http://schemas.microsoft.com/office/drawing/2014/main" id="{6C82A9C0-0159-4605-85E4-03B155E55B45}"/>
              </a:ext>
            </a:extLst>
          </p:cNvPr>
          <p:cNvSpPr>
            <a:spLocks noGrp="1"/>
          </p:cNvSpPr>
          <p:nvPr>
            <p:ph type="ftr" sz="quarter" idx="3"/>
          </p:nvPr>
        </p:nvSpPr>
        <p:spPr>
          <a:xfrm>
            <a:off x="5162224" y="6556855"/>
            <a:ext cx="1867552" cy="135796"/>
          </a:xfrm>
          <a:prstGeom prst="rect">
            <a:avLst/>
          </a:prstGeom>
        </p:spPr>
        <p:txBody>
          <a:bodyPr vert="horz" wrap="square" lIns="0" tIns="0" rIns="0" bIns="0" rtlCol="0" anchor="ctr">
            <a:spAutoFit/>
          </a:bodyPr>
          <a:lstStyle>
            <a:lvl1pPr>
              <a:defRPr lang="en-US" sz="882" smtClean="0">
                <a:solidFill>
                  <a:schemeClr val="bg1"/>
                </a:solidFill>
              </a:defRPr>
            </a:lvl1pPr>
          </a:lstStyle>
          <a:p>
            <a:r>
              <a:rPr lang="en-US" dirty="0"/>
              <a:t>Microsoft Confidential</a:t>
            </a:r>
          </a:p>
        </p:txBody>
      </p:sp>
    </p:spTree>
    <p:extLst>
      <p:ext uri="{BB962C8B-B14F-4D97-AF65-F5344CB8AC3E}">
        <p14:creationId xmlns:p14="http://schemas.microsoft.com/office/powerpoint/2010/main" val="2247542733"/>
      </p:ext>
    </p:extLst>
  </p:cSld>
  <p:clrMapOvr>
    <a:masterClrMapping/>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57" y="1558"/>
          <a:ext cx="1556" cy="1556"/>
        </p:xfrm>
        <a:graphic>
          <a:graphicData uri="http://schemas.openxmlformats.org/presentationml/2006/ole">
            <mc:AlternateContent xmlns:mc="http://schemas.openxmlformats.org/markup-compatibility/2006">
              <mc:Choice xmlns:v="urn:schemas-microsoft-com:vml" Requires="v">
                <p:oleObj spid="_x0000_s39938" name="think-cell Slide" r:id="rId4" imgW="378" imgH="377" progId="TCLayout.ActiveDocument.1">
                  <p:embed/>
                </p:oleObj>
              </mc:Choice>
              <mc:Fallback>
                <p:oleObj name="think-cell Slide" r:id="rId4" imgW="378" imgH="377" progId="TCLayout.ActiveDocument.1">
                  <p:embed/>
                  <p:pic>
                    <p:nvPicPr>
                      <p:cNvPr id="2" name="Object 1" hidden="1"/>
                      <p:cNvPicPr/>
                      <p:nvPr/>
                    </p:nvPicPr>
                    <p:blipFill>
                      <a:blip r:embed="rId5"/>
                      <a:stretch>
                        <a:fillRect/>
                      </a:stretch>
                    </p:blipFill>
                    <p:spPr>
                      <a:xfrm>
                        <a:off x="1557" y="1558"/>
                        <a:ext cx="1556" cy="1556"/>
                      </a:xfrm>
                      <a:prstGeom prst="rect">
                        <a:avLst/>
                      </a:prstGeom>
                    </p:spPr>
                  </p:pic>
                </p:oleObj>
              </mc:Fallback>
            </mc:AlternateContent>
          </a:graphicData>
        </a:graphic>
      </p:graphicFrame>
      <p:sp>
        <p:nvSpPr>
          <p:cNvPr id="3" name="Footer Placeholder 6">
            <a:extLst>
              <a:ext uri="{FF2B5EF4-FFF2-40B4-BE49-F238E27FC236}">
                <a16:creationId xmlns:a16="http://schemas.microsoft.com/office/drawing/2014/main" id="{B7B0A83F-AC7A-4FF2-B73B-3FACFF20FF05}"/>
              </a:ext>
            </a:extLst>
          </p:cNvPr>
          <p:cNvSpPr>
            <a:spLocks noGrp="1"/>
          </p:cNvSpPr>
          <p:nvPr>
            <p:ph type="ftr" sz="quarter" idx="3"/>
          </p:nvPr>
        </p:nvSpPr>
        <p:spPr>
          <a:xfrm>
            <a:off x="5162224" y="6556855"/>
            <a:ext cx="1867552" cy="135796"/>
          </a:xfrm>
          <a:prstGeom prst="rect">
            <a:avLst/>
          </a:prstGeom>
        </p:spPr>
        <p:txBody>
          <a:bodyPr vert="horz" wrap="square" lIns="0" tIns="0" rIns="0" bIns="0" rtlCol="0" anchor="ctr">
            <a:spAutoFit/>
          </a:bodyPr>
          <a:lstStyle>
            <a:lvl1pPr>
              <a:defRPr lang="en-US" sz="882" smtClean="0">
                <a:solidFill>
                  <a:schemeClr val="bg1"/>
                </a:solidFill>
              </a:defRPr>
            </a:lvl1pPr>
          </a:lstStyle>
          <a:p>
            <a:r>
              <a:rPr lang="en-US" dirty="0"/>
              <a:t>Microsoft Confidential</a:t>
            </a:r>
          </a:p>
        </p:txBody>
      </p:sp>
      <p:sp>
        <p:nvSpPr>
          <p:cNvPr id="4" name="Slide Number Placeholder 4">
            <a:extLst>
              <a:ext uri="{FF2B5EF4-FFF2-40B4-BE49-F238E27FC236}">
                <a16:creationId xmlns:a16="http://schemas.microsoft.com/office/drawing/2014/main" id="{DDCFECB1-0E5D-462D-A1F1-418D64205DE6}"/>
              </a:ext>
            </a:extLst>
          </p:cNvPr>
          <p:cNvSpPr>
            <a:spLocks noGrp="1"/>
          </p:cNvSpPr>
          <p:nvPr>
            <p:ph type="sldNum" sz="quarter" idx="4"/>
          </p:nvPr>
        </p:nvSpPr>
        <p:spPr>
          <a:xfrm>
            <a:off x="11600814" y="6556855"/>
            <a:ext cx="139862" cy="135796"/>
          </a:xfrm>
          <a:prstGeom prst="rect">
            <a:avLst/>
          </a:prstGeom>
        </p:spPr>
        <p:txBody>
          <a:bodyPr vert="horz" wrap="none" lIns="0" tIns="0" rIns="0" bIns="0" rtlCol="0" anchor="ctr">
            <a:noAutofit/>
          </a:bodyPr>
          <a:lstStyle>
            <a:lvl1pPr>
              <a:defRPr lang="en-US" sz="882" smtClean="0">
                <a:solidFill>
                  <a:schemeClr val="bg1"/>
                </a:solidFill>
              </a:defRPr>
            </a:lvl1pPr>
          </a:lstStyle>
          <a:p>
            <a:pPr algn="r"/>
            <a:fld id="{4F6BF59E-C7AB-4D2C-B602-9844A5FEE556}" type="slidenum">
              <a:rPr lang="en-US" smtClean="0"/>
              <a:pPr algn="r"/>
              <a:t>‹#›</a:t>
            </a:fld>
            <a:endParaRPr lang="en-US" dirty="0"/>
          </a:p>
        </p:txBody>
      </p:sp>
    </p:spTree>
    <p:extLst>
      <p:ext uri="{BB962C8B-B14F-4D97-AF65-F5344CB8AC3E}">
        <p14:creationId xmlns:p14="http://schemas.microsoft.com/office/powerpoint/2010/main" val="431822839"/>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0A4A78C-70E4-445C-BB50-56DF16A68A15}"/>
              </a:ext>
            </a:extLst>
          </p:cNvPr>
          <p:cNvPicPr>
            <a:picLocks noChangeAspect="1"/>
          </p:cNvPicPr>
          <p:nvPr userDrawn="1"/>
        </p:nvPicPr>
        <p:blipFill>
          <a:blip r:embed="rId4"/>
          <a:stretch>
            <a:fillRect/>
          </a:stretch>
        </p:blipFill>
        <p:spPr>
          <a:xfrm>
            <a:off x="0" y="0"/>
            <a:ext cx="12190271" cy="6858000"/>
          </a:xfrm>
          <a:prstGeom prst="rect">
            <a:avLst/>
          </a:prstGeom>
        </p:spPr>
      </p:pic>
      <p:sp>
        <p:nvSpPr>
          <p:cNvPr id="10" name="Rectangle 9">
            <a:extLst>
              <a:ext uri="{FF2B5EF4-FFF2-40B4-BE49-F238E27FC236}">
                <a16:creationId xmlns:a16="http://schemas.microsoft.com/office/drawing/2014/main" id="{250B020B-85E8-46DD-92A7-BE44417325C2}"/>
              </a:ext>
            </a:extLst>
          </p:cNvPr>
          <p:cNvSpPr/>
          <p:nvPr userDrawn="1"/>
        </p:nvSpPr>
        <p:spPr bwMode="auto">
          <a:xfrm>
            <a:off x="0" y="0"/>
            <a:ext cx="12190443" cy="6858000"/>
          </a:xfrm>
          <a:prstGeom prst="rect">
            <a:avLst/>
          </a:prstGeom>
          <a:solidFill>
            <a:schemeClr val="accent3">
              <a:alpha val="6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a:gradFill>
                <a:gsLst>
                  <a:gs pos="0">
                    <a:srgbClr val="FFFFFF"/>
                  </a:gs>
                  <a:gs pos="100000">
                    <a:srgbClr val="FFFFFF"/>
                  </a:gs>
                </a:gsLst>
                <a:lin ang="5400000" scaled="0"/>
              </a:gradFill>
              <a:ea typeface="Segoe UI" pitchFamily="34" charset="0"/>
              <a:cs typeface="Segoe UI" pitchFamily="34" charset="0"/>
            </a:endParaRPr>
          </a:p>
        </p:txBody>
      </p:sp>
      <p:graphicFrame>
        <p:nvGraphicFramePr>
          <p:cNvPr id="2" name="Object 1"/>
          <p:cNvGraphicFramePr>
            <a:graphicFrameLocks noChangeAspect="1"/>
          </p:cNvGraphicFramePr>
          <p:nvPr userDrawn="1">
            <p:custDataLst>
              <p:tags r:id="rId2"/>
            </p:custDataLst>
            <p:extLst/>
          </p:nvPr>
        </p:nvGraphicFramePr>
        <p:xfrm>
          <a:off x="1557" y="1558"/>
          <a:ext cx="1556" cy="1556"/>
        </p:xfrm>
        <a:graphic>
          <a:graphicData uri="http://schemas.openxmlformats.org/presentationml/2006/ole">
            <mc:AlternateContent xmlns:mc="http://schemas.openxmlformats.org/markup-compatibility/2006">
              <mc:Choice xmlns:v="urn:schemas-microsoft-com:vml" Requires="v">
                <p:oleObj spid="_x0000_s40962" name="think-cell Slide" r:id="rId5" imgW="378" imgH="377" progId="TCLayout.ActiveDocument.1">
                  <p:embed/>
                </p:oleObj>
              </mc:Choice>
              <mc:Fallback>
                <p:oleObj name="think-cell Slide" r:id="rId5" imgW="378" imgH="377" progId="TCLayout.ActiveDocument.1">
                  <p:embed/>
                  <p:pic>
                    <p:nvPicPr>
                      <p:cNvPr id="2" name="Object 1"/>
                      <p:cNvPicPr/>
                      <p:nvPr/>
                    </p:nvPicPr>
                    <p:blipFill>
                      <a:blip r:embed="rId6"/>
                      <a:stretch>
                        <a:fillRect/>
                      </a:stretch>
                    </p:blipFill>
                    <p:spPr>
                      <a:xfrm>
                        <a:off x="1557" y="1558"/>
                        <a:ext cx="1556" cy="1556"/>
                      </a:xfrm>
                      <a:prstGeom prst="rect">
                        <a:avLst/>
                      </a:prstGeom>
                    </p:spPr>
                  </p:pic>
                </p:oleObj>
              </mc:Fallback>
            </mc:AlternateContent>
          </a:graphicData>
        </a:graphic>
      </p:graphicFrame>
      <p:sp>
        <p:nvSpPr>
          <p:cNvPr id="9" name="Title 1"/>
          <p:cNvSpPr>
            <a:spLocks noGrp="1"/>
          </p:cNvSpPr>
          <p:nvPr>
            <p:ph type="title" hasCustomPrompt="1"/>
          </p:nvPr>
        </p:nvSpPr>
        <p:spPr>
          <a:xfrm>
            <a:off x="269302" y="2505004"/>
            <a:ext cx="8964185" cy="1793090"/>
          </a:xfrm>
          <a:noFill/>
        </p:spPr>
        <p:txBody>
          <a:bodyPr lIns="146304" tIns="91440" rIns="146304" bIns="91440" anchor="b" anchorCtr="0"/>
          <a:lstStyle>
            <a:lvl1pPr>
              <a:defRPr sz="5292" spc="-98" baseline="0">
                <a:gradFill>
                  <a:gsLst>
                    <a:gs pos="91000">
                      <a:schemeClr val="tx1"/>
                    </a:gs>
                    <a:gs pos="0">
                      <a:schemeClr val="tx1"/>
                    </a:gs>
                  </a:gsLst>
                  <a:lin ang="5400000" scaled="0"/>
                </a:gradFill>
              </a:defRPr>
            </a:lvl1pPr>
          </a:lstStyle>
          <a:p>
            <a:r>
              <a:rPr lang="en-US"/>
              <a:t>Presentation title</a:t>
            </a:r>
          </a:p>
        </p:txBody>
      </p:sp>
      <p:sp>
        <p:nvSpPr>
          <p:cNvPr id="5" name="Text Placeholder 4"/>
          <p:cNvSpPr>
            <a:spLocks noGrp="1"/>
          </p:cNvSpPr>
          <p:nvPr>
            <p:ph type="body" sz="quarter" idx="12" hasCustomPrompt="1"/>
          </p:nvPr>
        </p:nvSpPr>
        <p:spPr>
          <a:xfrm>
            <a:off x="269303" y="4299393"/>
            <a:ext cx="7171337" cy="1792326"/>
          </a:xfrm>
          <a:noFill/>
        </p:spPr>
        <p:txBody>
          <a:bodyPr lIns="146304" tIns="109728" rIns="146304" bIns="109728">
            <a:noAutofit/>
          </a:bodyPr>
          <a:lstStyle>
            <a:lvl1pPr marL="0" indent="0">
              <a:spcBef>
                <a:spcPts val="0"/>
              </a:spcBef>
              <a:buNone/>
              <a:defRPr sz="2745" spc="0" baseline="0">
                <a:gradFill>
                  <a:gsLst>
                    <a:gs pos="91000">
                      <a:schemeClr val="tx1"/>
                    </a:gs>
                    <a:gs pos="0">
                      <a:schemeClr val="tx1"/>
                    </a:gs>
                  </a:gsLst>
                  <a:lin ang="5400000" scaled="0"/>
                </a:gradFill>
                <a:latin typeface="Segoe UI Semilight" panose="020B0402040204020203" pitchFamily="34" charset="0"/>
                <a:cs typeface="Segoe UI Semilight" panose="020B0402040204020203" pitchFamily="34" charset="0"/>
              </a:defRPr>
            </a:lvl1pPr>
          </a:lstStyle>
          <a:p>
            <a:pPr lvl="0"/>
            <a:r>
              <a:rPr lang="en-US"/>
              <a:t>Speaker Name</a:t>
            </a:r>
          </a:p>
        </p:txBody>
      </p:sp>
      <p:sp>
        <p:nvSpPr>
          <p:cNvPr id="6" name="Text Placeholder 2"/>
          <p:cNvSpPr txBox="1">
            <a:spLocks/>
          </p:cNvSpPr>
          <p:nvPr userDrawn="1"/>
        </p:nvSpPr>
        <p:spPr bwMode="auto">
          <a:xfrm>
            <a:off x="287232" y="6015724"/>
            <a:ext cx="2958170" cy="537925"/>
          </a:xfrm>
          <a:prstGeom prst="rect">
            <a:avLst/>
          </a:prstGeom>
        </p:spPr>
        <p:txBody>
          <a:bodyPr vert="horz" wrap="square" lIns="143387" tIns="107540" rIns="143387" bIns="107540" rtlCol="0">
            <a:noAutofit/>
          </a:bodyPr>
          <a:lstStyle>
            <a:lvl1pPr marL="0" marR="0" indent="0" algn="l" defTabSz="932742" rtl="0" eaLnBrk="1" fontAlgn="auto" latinLnBrk="0" hangingPunct="1">
              <a:lnSpc>
                <a:spcPct val="90000"/>
              </a:lnSpc>
              <a:spcBef>
                <a:spcPts val="0"/>
              </a:spcBef>
              <a:spcAft>
                <a:spcPts val="0"/>
              </a:spcAft>
              <a:buClrTx/>
              <a:buSzPct val="90000"/>
              <a:buFont typeface="Arial" pitchFamily="34" charset="0"/>
              <a:buNone/>
              <a:tabLst/>
              <a:defRPr sz="3200" kern="1200" spc="0" baseline="0">
                <a:gradFill>
                  <a:gsLst>
                    <a:gs pos="4040">
                      <a:srgbClr val="525252"/>
                    </a:gs>
                    <a:gs pos="17000">
                      <a:srgbClr val="525252"/>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353" b="0" dirty="0">
                <a:solidFill>
                  <a:schemeClr val="tx1"/>
                </a:solidFill>
              </a:rPr>
              <a:t>Microsoft Services</a:t>
            </a:r>
            <a:endParaRPr lang="en-US" sz="2353" b="0" dirty="0">
              <a:solidFill>
                <a:schemeClr val="tx1"/>
              </a:solidFill>
              <a:latin typeface="Segoe UI"/>
            </a:endParaRPr>
          </a:p>
        </p:txBody>
      </p:sp>
      <p:pic>
        <p:nvPicPr>
          <p:cNvPr id="7" name="Picture 6"/>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bwMode="invGray">
          <a:xfrm>
            <a:off x="448212" y="445162"/>
            <a:ext cx="1613565" cy="345698"/>
          </a:xfrm>
          <a:prstGeom prst="rect">
            <a:avLst/>
          </a:prstGeom>
        </p:spPr>
      </p:pic>
    </p:spTree>
    <p:extLst>
      <p:ext uri="{BB962C8B-B14F-4D97-AF65-F5344CB8AC3E}">
        <p14:creationId xmlns:p14="http://schemas.microsoft.com/office/powerpoint/2010/main" val="156039265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3F1A08A-F8B8-47C1-B62B-41D7A0B7AE8C}"/>
              </a:ext>
            </a:extLst>
          </p:cNvPr>
          <p:cNvPicPr>
            <a:picLocks noChangeAspect="1"/>
          </p:cNvPicPr>
          <p:nvPr userDrawn="1"/>
        </p:nvPicPr>
        <p:blipFill>
          <a:blip r:embed="rId4"/>
          <a:stretch>
            <a:fillRect/>
          </a:stretch>
        </p:blipFill>
        <p:spPr>
          <a:xfrm>
            <a:off x="0" y="0"/>
            <a:ext cx="12190271" cy="6858000"/>
          </a:xfrm>
          <a:prstGeom prst="rect">
            <a:avLst/>
          </a:prstGeom>
        </p:spPr>
      </p:pic>
      <p:sp>
        <p:nvSpPr>
          <p:cNvPr id="10" name="Rectangle 9">
            <a:extLst>
              <a:ext uri="{FF2B5EF4-FFF2-40B4-BE49-F238E27FC236}">
                <a16:creationId xmlns:a16="http://schemas.microsoft.com/office/drawing/2014/main" id="{AED8D141-F88C-48B7-B17D-7889EFFA3A9C}"/>
              </a:ext>
            </a:extLst>
          </p:cNvPr>
          <p:cNvSpPr/>
          <p:nvPr userDrawn="1"/>
        </p:nvSpPr>
        <p:spPr bwMode="auto">
          <a:xfrm>
            <a:off x="0" y="0"/>
            <a:ext cx="12190443" cy="6858000"/>
          </a:xfrm>
          <a:prstGeom prst="rect">
            <a:avLst/>
          </a:prstGeom>
          <a:solidFill>
            <a:schemeClr val="accent3">
              <a:alpha val="6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a:gradFill>
                <a:gsLst>
                  <a:gs pos="0">
                    <a:srgbClr val="FFFFFF"/>
                  </a:gs>
                  <a:gs pos="100000">
                    <a:srgbClr val="FFFFFF"/>
                  </a:gs>
                </a:gsLst>
                <a:lin ang="5400000" scaled="0"/>
              </a:gradFill>
              <a:ea typeface="Segoe UI" pitchFamily="34" charset="0"/>
              <a:cs typeface="Segoe UI" pitchFamily="34" charset="0"/>
            </a:endParaRPr>
          </a:p>
        </p:txBody>
      </p:sp>
      <p:graphicFrame>
        <p:nvGraphicFramePr>
          <p:cNvPr id="2" name="Object 1" hidden="1"/>
          <p:cNvGraphicFramePr>
            <a:graphicFrameLocks noChangeAspect="1"/>
          </p:cNvGraphicFramePr>
          <p:nvPr userDrawn="1">
            <p:custDataLst>
              <p:tags r:id="rId2"/>
            </p:custDataLst>
            <p:extLst/>
          </p:nvPr>
        </p:nvGraphicFramePr>
        <p:xfrm>
          <a:off x="1557" y="1558"/>
          <a:ext cx="1556" cy="1556"/>
        </p:xfrm>
        <a:graphic>
          <a:graphicData uri="http://schemas.openxmlformats.org/presentationml/2006/ole">
            <mc:AlternateContent xmlns:mc="http://schemas.openxmlformats.org/markup-compatibility/2006">
              <mc:Choice xmlns:v="urn:schemas-microsoft-com:vml" Requires="v">
                <p:oleObj spid="_x0000_s41986" name="think-cell Slide" r:id="rId5" imgW="378" imgH="377" progId="TCLayout.ActiveDocument.1">
                  <p:embed/>
                </p:oleObj>
              </mc:Choice>
              <mc:Fallback>
                <p:oleObj name="think-cell Slide" r:id="rId5" imgW="378" imgH="377" progId="TCLayout.ActiveDocument.1">
                  <p:embed/>
                  <p:pic>
                    <p:nvPicPr>
                      <p:cNvPr id="2" name="Object 1" hidden="1"/>
                      <p:cNvPicPr/>
                      <p:nvPr/>
                    </p:nvPicPr>
                    <p:blipFill>
                      <a:blip r:embed="rId6"/>
                      <a:stretch>
                        <a:fillRect/>
                      </a:stretch>
                    </p:blipFill>
                    <p:spPr>
                      <a:xfrm>
                        <a:off x="1557" y="1558"/>
                        <a:ext cx="1556" cy="1556"/>
                      </a:xfrm>
                      <a:prstGeom prst="rect">
                        <a:avLst/>
                      </a:prstGeom>
                    </p:spPr>
                  </p:pic>
                </p:oleObj>
              </mc:Fallback>
            </mc:AlternateContent>
          </a:graphicData>
        </a:graphic>
      </p:graphicFrame>
      <p:sp>
        <p:nvSpPr>
          <p:cNvPr id="9" name="Title 1"/>
          <p:cNvSpPr>
            <a:spLocks noGrp="1"/>
          </p:cNvSpPr>
          <p:nvPr>
            <p:ph type="title" hasCustomPrompt="1"/>
          </p:nvPr>
        </p:nvSpPr>
        <p:spPr>
          <a:xfrm>
            <a:off x="269302" y="2505004"/>
            <a:ext cx="8964185" cy="1793090"/>
          </a:xfrm>
          <a:noFill/>
        </p:spPr>
        <p:txBody>
          <a:bodyPr lIns="146304" tIns="91440" rIns="146304" bIns="91440" anchor="b" anchorCtr="0"/>
          <a:lstStyle>
            <a:lvl1pPr>
              <a:defRPr sz="5292" spc="-98" baseline="0">
                <a:gradFill>
                  <a:gsLst>
                    <a:gs pos="91000">
                      <a:schemeClr val="tx1"/>
                    </a:gs>
                    <a:gs pos="0">
                      <a:schemeClr val="tx1"/>
                    </a:gs>
                  </a:gsLst>
                  <a:lin ang="5400000" scaled="0"/>
                </a:gradFill>
              </a:defRPr>
            </a:lvl1pPr>
          </a:lstStyle>
          <a:p>
            <a:r>
              <a:rPr lang="en-US"/>
              <a:t>Presentation title</a:t>
            </a:r>
          </a:p>
        </p:txBody>
      </p:sp>
      <p:sp>
        <p:nvSpPr>
          <p:cNvPr id="5" name="Text Placeholder 4"/>
          <p:cNvSpPr>
            <a:spLocks noGrp="1"/>
          </p:cNvSpPr>
          <p:nvPr>
            <p:ph type="body" sz="quarter" idx="12" hasCustomPrompt="1"/>
          </p:nvPr>
        </p:nvSpPr>
        <p:spPr>
          <a:xfrm>
            <a:off x="269303" y="4299393"/>
            <a:ext cx="7171337" cy="1792326"/>
          </a:xfrm>
          <a:noFill/>
        </p:spPr>
        <p:txBody>
          <a:bodyPr lIns="146304" tIns="109728" rIns="146304" bIns="109728">
            <a:noAutofit/>
          </a:bodyPr>
          <a:lstStyle>
            <a:lvl1pPr marL="0" indent="0">
              <a:spcBef>
                <a:spcPts val="0"/>
              </a:spcBef>
              <a:buNone/>
              <a:defRPr sz="2745" spc="0" baseline="0">
                <a:gradFill>
                  <a:gsLst>
                    <a:gs pos="91000">
                      <a:schemeClr val="tx1"/>
                    </a:gs>
                    <a:gs pos="0">
                      <a:schemeClr val="tx1"/>
                    </a:gs>
                  </a:gsLst>
                  <a:lin ang="5400000" scaled="0"/>
                </a:gradFill>
                <a:latin typeface="Segoe UI Semilight" panose="020B0402040204020203" pitchFamily="34" charset="0"/>
                <a:cs typeface="Segoe UI Semilight" panose="020B0402040204020203" pitchFamily="34" charset="0"/>
              </a:defRPr>
            </a:lvl1pPr>
          </a:lstStyle>
          <a:p>
            <a:pPr lvl="0"/>
            <a:r>
              <a:rPr lang="en-US"/>
              <a:t>Speaker Name</a:t>
            </a:r>
          </a:p>
        </p:txBody>
      </p:sp>
      <p:sp>
        <p:nvSpPr>
          <p:cNvPr id="6" name="Text Placeholder 2"/>
          <p:cNvSpPr txBox="1">
            <a:spLocks/>
          </p:cNvSpPr>
          <p:nvPr userDrawn="1"/>
        </p:nvSpPr>
        <p:spPr bwMode="auto">
          <a:xfrm>
            <a:off x="287232" y="6015724"/>
            <a:ext cx="2958170" cy="537925"/>
          </a:xfrm>
          <a:prstGeom prst="rect">
            <a:avLst/>
          </a:prstGeom>
        </p:spPr>
        <p:txBody>
          <a:bodyPr vert="horz" wrap="square" lIns="143387" tIns="107540" rIns="143387" bIns="107540" rtlCol="0">
            <a:noAutofit/>
          </a:bodyPr>
          <a:lstStyle>
            <a:lvl1pPr marL="0" marR="0" indent="0" algn="l" defTabSz="932742" rtl="0" eaLnBrk="1" fontAlgn="auto" latinLnBrk="0" hangingPunct="1">
              <a:lnSpc>
                <a:spcPct val="90000"/>
              </a:lnSpc>
              <a:spcBef>
                <a:spcPts val="0"/>
              </a:spcBef>
              <a:spcAft>
                <a:spcPts val="0"/>
              </a:spcAft>
              <a:buClrTx/>
              <a:buSzPct val="90000"/>
              <a:buFont typeface="Arial" pitchFamily="34" charset="0"/>
              <a:buNone/>
              <a:tabLst/>
              <a:defRPr sz="3200" kern="1200" spc="0" baseline="0">
                <a:gradFill>
                  <a:gsLst>
                    <a:gs pos="4040">
                      <a:srgbClr val="525252"/>
                    </a:gs>
                    <a:gs pos="17000">
                      <a:srgbClr val="525252"/>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353" b="0" dirty="0">
                <a:solidFill>
                  <a:schemeClr val="tx1"/>
                </a:solidFill>
              </a:rPr>
              <a:t>Microsoft Services</a:t>
            </a:r>
            <a:endParaRPr lang="en-US" sz="2353" b="0" dirty="0">
              <a:solidFill>
                <a:schemeClr val="tx1"/>
              </a:solidFill>
              <a:latin typeface="Segoe UI"/>
            </a:endParaRPr>
          </a:p>
        </p:txBody>
      </p:sp>
      <p:pic>
        <p:nvPicPr>
          <p:cNvPr id="11" name="Picture 10">
            <a:extLst>
              <a:ext uri="{FF2B5EF4-FFF2-40B4-BE49-F238E27FC236}">
                <a16:creationId xmlns:a16="http://schemas.microsoft.com/office/drawing/2014/main" id="{30BD3F2A-9164-48AF-A287-25F963B63B93}"/>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bwMode="invGray">
          <a:xfrm>
            <a:off x="448212" y="445162"/>
            <a:ext cx="1613565" cy="345698"/>
          </a:xfrm>
          <a:prstGeom prst="rect">
            <a:avLst/>
          </a:prstGeom>
        </p:spPr>
      </p:pic>
    </p:spTree>
    <p:extLst>
      <p:ext uri="{BB962C8B-B14F-4D97-AF65-F5344CB8AC3E}">
        <p14:creationId xmlns:p14="http://schemas.microsoft.com/office/powerpoint/2010/main" val="373858493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0F1DF4D-D712-414D-8157-12FD108EB025}"/>
              </a:ext>
            </a:extLst>
          </p:cNvPr>
          <p:cNvPicPr>
            <a:picLocks noChangeAspect="1"/>
          </p:cNvPicPr>
          <p:nvPr userDrawn="1"/>
        </p:nvPicPr>
        <p:blipFill>
          <a:blip r:embed="rId4"/>
          <a:stretch>
            <a:fillRect/>
          </a:stretch>
        </p:blipFill>
        <p:spPr>
          <a:xfrm>
            <a:off x="0" y="0"/>
            <a:ext cx="12190271" cy="6858000"/>
          </a:xfrm>
          <a:prstGeom prst="rect">
            <a:avLst/>
          </a:prstGeom>
        </p:spPr>
      </p:pic>
      <p:sp>
        <p:nvSpPr>
          <p:cNvPr id="10" name="Rectangle 9">
            <a:extLst>
              <a:ext uri="{FF2B5EF4-FFF2-40B4-BE49-F238E27FC236}">
                <a16:creationId xmlns:a16="http://schemas.microsoft.com/office/drawing/2014/main" id="{8F6C7793-6A9A-4F7C-ABEC-0098B9307007}"/>
              </a:ext>
            </a:extLst>
          </p:cNvPr>
          <p:cNvSpPr/>
          <p:nvPr userDrawn="1"/>
        </p:nvSpPr>
        <p:spPr bwMode="auto">
          <a:xfrm>
            <a:off x="0" y="0"/>
            <a:ext cx="12190443" cy="6858000"/>
          </a:xfrm>
          <a:prstGeom prst="rect">
            <a:avLst/>
          </a:prstGeom>
          <a:solidFill>
            <a:schemeClr val="accent3">
              <a:alpha val="6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a:gradFill>
                <a:gsLst>
                  <a:gs pos="0">
                    <a:srgbClr val="FFFFFF"/>
                  </a:gs>
                  <a:gs pos="100000">
                    <a:srgbClr val="FFFFFF"/>
                  </a:gs>
                </a:gsLst>
                <a:lin ang="5400000" scaled="0"/>
              </a:gradFill>
              <a:ea typeface="Segoe UI" pitchFamily="34" charset="0"/>
              <a:cs typeface="Segoe UI" pitchFamily="34" charset="0"/>
            </a:endParaRPr>
          </a:p>
        </p:txBody>
      </p:sp>
      <p:graphicFrame>
        <p:nvGraphicFramePr>
          <p:cNvPr id="2" name="Object 1" hidden="1"/>
          <p:cNvGraphicFramePr>
            <a:graphicFrameLocks noChangeAspect="1"/>
          </p:cNvGraphicFramePr>
          <p:nvPr userDrawn="1">
            <p:custDataLst>
              <p:tags r:id="rId2"/>
            </p:custDataLst>
            <p:extLst/>
          </p:nvPr>
        </p:nvGraphicFramePr>
        <p:xfrm>
          <a:off x="1557" y="1558"/>
          <a:ext cx="1556" cy="1556"/>
        </p:xfrm>
        <a:graphic>
          <a:graphicData uri="http://schemas.openxmlformats.org/presentationml/2006/ole">
            <mc:AlternateContent xmlns:mc="http://schemas.openxmlformats.org/markup-compatibility/2006">
              <mc:Choice xmlns:v="urn:schemas-microsoft-com:vml" Requires="v">
                <p:oleObj spid="_x0000_s43010" name="think-cell Slide" r:id="rId5" imgW="378" imgH="377" progId="TCLayout.ActiveDocument.1">
                  <p:embed/>
                </p:oleObj>
              </mc:Choice>
              <mc:Fallback>
                <p:oleObj name="think-cell Slide" r:id="rId5" imgW="378" imgH="377" progId="TCLayout.ActiveDocument.1">
                  <p:embed/>
                  <p:pic>
                    <p:nvPicPr>
                      <p:cNvPr id="2" name="Object 1" hidden="1"/>
                      <p:cNvPicPr/>
                      <p:nvPr/>
                    </p:nvPicPr>
                    <p:blipFill>
                      <a:blip r:embed="rId6"/>
                      <a:stretch>
                        <a:fillRect/>
                      </a:stretch>
                    </p:blipFill>
                    <p:spPr>
                      <a:xfrm>
                        <a:off x="1557" y="1558"/>
                        <a:ext cx="1556" cy="1556"/>
                      </a:xfrm>
                      <a:prstGeom prst="rect">
                        <a:avLst/>
                      </a:prstGeom>
                    </p:spPr>
                  </p:pic>
                </p:oleObj>
              </mc:Fallback>
            </mc:AlternateContent>
          </a:graphicData>
        </a:graphic>
      </p:graphicFrame>
      <p:sp>
        <p:nvSpPr>
          <p:cNvPr id="9" name="Title 1"/>
          <p:cNvSpPr>
            <a:spLocks noGrp="1"/>
          </p:cNvSpPr>
          <p:nvPr>
            <p:ph type="title" hasCustomPrompt="1"/>
          </p:nvPr>
        </p:nvSpPr>
        <p:spPr>
          <a:xfrm>
            <a:off x="269302" y="2505004"/>
            <a:ext cx="8964185" cy="1793090"/>
          </a:xfrm>
          <a:noFill/>
        </p:spPr>
        <p:txBody>
          <a:bodyPr lIns="146304" tIns="91440" rIns="146304" bIns="91440" anchor="b" anchorCtr="0"/>
          <a:lstStyle>
            <a:lvl1pPr>
              <a:defRPr sz="5292" spc="-98" baseline="0">
                <a:gradFill>
                  <a:gsLst>
                    <a:gs pos="91000">
                      <a:schemeClr val="tx1"/>
                    </a:gs>
                    <a:gs pos="0">
                      <a:schemeClr val="tx1"/>
                    </a:gs>
                  </a:gsLst>
                  <a:lin ang="5400000" scaled="0"/>
                </a:gradFill>
              </a:defRPr>
            </a:lvl1pPr>
          </a:lstStyle>
          <a:p>
            <a:r>
              <a:rPr lang="en-US"/>
              <a:t>Presentation title</a:t>
            </a:r>
          </a:p>
        </p:txBody>
      </p:sp>
      <p:sp>
        <p:nvSpPr>
          <p:cNvPr id="5" name="Text Placeholder 4"/>
          <p:cNvSpPr>
            <a:spLocks noGrp="1"/>
          </p:cNvSpPr>
          <p:nvPr>
            <p:ph type="body" sz="quarter" idx="12" hasCustomPrompt="1"/>
          </p:nvPr>
        </p:nvSpPr>
        <p:spPr>
          <a:xfrm>
            <a:off x="269303" y="4299393"/>
            <a:ext cx="7171337" cy="1792326"/>
          </a:xfrm>
          <a:noFill/>
        </p:spPr>
        <p:txBody>
          <a:bodyPr lIns="146304" tIns="109728" rIns="146304" bIns="109728">
            <a:noAutofit/>
          </a:bodyPr>
          <a:lstStyle>
            <a:lvl1pPr marL="0" indent="0">
              <a:spcBef>
                <a:spcPts val="0"/>
              </a:spcBef>
              <a:buNone/>
              <a:defRPr sz="2745" spc="0" baseline="0">
                <a:gradFill>
                  <a:gsLst>
                    <a:gs pos="91000">
                      <a:schemeClr val="tx1"/>
                    </a:gs>
                    <a:gs pos="0">
                      <a:schemeClr val="tx1"/>
                    </a:gs>
                  </a:gsLst>
                  <a:lin ang="5400000" scaled="0"/>
                </a:gradFill>
                <a:latin typeface="Segoe UI Semilight" panose="020B0402040204020203" pitchFamily="34" charset="0"/>
                <a:cs typeface="Segoe UI Semilight" panose="020B0402040204020203" pitchFamily="34" charset="0"/>
              </a:defRPr>
            </a:lvl1pPr>
          </a:lstStyle>
          <a:p>
            <a:pPr lvl="0"/>
            <a:r>
              <a:rPr lang="en-US"/>
              <a:t>Speaker Name</a:t>
            </a:r>
          </a:p>
        </p:txBody>
      </p:sp>
      <p:sp>
        <p:nvSpPr>
          <p:cNvPr id="6" name="Text Placeholder 2"/>
          <p:cNvSpPr txBox="1">
            <a:spLocks/>
          </p:cNvSpPr>
          <p:nvPr userDrawn="1"/>
        </p:nvSpPr>
        <p:spPr bwMode="auto">
          <a:xfrm>
            <a:off x="287232" y="6015724"/>
            <a:ext cx="2958170" cy="537925"/>
          </a:xfrm>
          <a:prstGeom prst="rect">
            <a:avLst/>
          </a:prstGeom>
        </p:spPr>
        <p:txBody>
          <a:bodyPr vert="horz" wrap="square" lIns="143387" tIns="107540" rIns="143387" bIns="107540" rtlCol="0">
            <a:noAutofit/>
          </a:bodyPr>
          <a:lstStyle>
            <a:lvl1pPr marL="0" marR="0" indent="0" algn="l" defTabSz="932742" rtl="0" eaLnBrk="1" fontAlgn="auto" latinLnBrk="0" hangingPunct="1">
              <a:lnSpc>
                <a:spcPct val="90000"/>
              </a:lnSpc>
              <a:spcBef>
                <a:spcPts val="0"/>
              </a:spcBef>
              <a:spcAft>
                <a:spcPts val="0"/>
              </a:spcAft>
              <a:buClrTx/>
              <a:buSzPct val="90000"/>
              <a:buFont typeface="Arial" pitchFamily="34" charset="0"/>
              <a:buNone/>
              <a:tabLst/>
              <a:defRPr sz="3200" kern="1200" spc="0" baseline="0">
                <a:gradFill>
                  <a:gsLst>
                    <a:gs pos="4040">
                      <a:srgbClr val="525252"/>
                    </a:gs>
                    <a:gs pos="17000">
                      <a:srgbClr val="525252"/>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353" b="0" dirty="0">
                <a:solidFill>
                  <a:schemeClr val="tx1"/>
                </a:solidFill>
              </a:rPr>
              <a:t>Microsoft Services</a:t>
            </a:r>
            <a:endParaRPr lang="en-US" sz="2353" b="0" dirty="0">
              <a:solidFill>
                <a:schemeClr val="tx1"/>
              </a:solidFill>
              <a:latin typeface="Segoe UI"/>
            </a:endParaRPr>
          </a:p>
        </p:txBody>
      </p:sp>
      <p:pic>
        <p:nvPicPr>
          <p:cNvPr id="11" name="Picture 10">
            <a:extLst>
              <a:ext uri="{FF2B5EF4-FFF2-40B4-BE49-F238E27FC236}">
                <a16:creationId xmlns:a16="http://schemas.microsoft.com/office/drawing/2014/main" id="{1D12691D-7619-4D0F-B5C2-F9FC1D2BF717}"/>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bwMode="invGray">
          <a:xfrm>
            <a:off x="448212" y="445162"/>
            <a:ext cx="1613565" cy="345698"/>
          </a:xfrm>
          <a:prstGeom prst="rect">
            <a:avLst/>
          </a:prstGeom>
        </p:spPr>
      </p:pic>
    </p:spTree>
    <p:extLst>
      <p:ext uri="{BB962C8B-B14F-4D97-AF65-F5344CB8AC3E}">
        <p14:creationId xmlns:p14="http://schemas.microsoft.com/office/powerpoint/2010/main" val="204001163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nvPr>
        </p:nvGraphicFramePr>
        <p:xfrm>
          <a:off x="1557" y="1558"/>
          <a:ext cx="1556" cy="1556"/>
        </p:xfrm>
        <a:graphic>
          <a:graphicData uri="http://schemas.openxmlformats.org/presentationml/2006/ole">
            <mc:AlternateContent xmlns:mc="http://schemas.openxmlformats.org/markup-compatibility/2006">
              <mc:Choice xmlns:v="urn:schemas-microsoft-com:vml" Requires="v">
                <p:oleObj spid="_x0000_s5122" name="think-cell Slide" r:id="rId4" imgW="378" imgH="377" progId="TCLayout.ActiveDocument.1">
                  <p:embed/>
                </p:oleObj>
              </mc:Choice>
              <mc:Fallback>
                <p:oleObj name="think-cell Slide" r:id="rId4" imgW="378" imgH="377" progId="TCLayout.ActiveDocument.1">
                  <p:embed/>
                  <p:pic>
                    <p:nvPicPr>
                      <p:cNvPr id="3" name="Object 2" hidden="1"/>
                      <p:cNvPicPr/>
                      <p:nvPr/>
                    </p:nvPicPr>
                    <p:blipFill>
                      <a:blip r:embed="rId5"/>
                      <a:stretch>
                        <a:fillRect/>
                      </a:stretch>
                    </p:blipFill>
                    <p:spPr>
                      <a:xfrm>
                        <a:off x="1557" y="1558"/>
                        <a:ext cx="1556" cy="1556"/>
                      </a:xfrm>
                      <a:prstGeom prst="rect">
                        <a:avLst/>
                      </a:prstGeom>
                    </p:spPr>
                  </p:pic>
                </p:oleObj>
              </mc:Fallback>
            </mc:AlternateContent>
          </a:graphicData>
        </a:graphic>
      </p:graphicFrame>
      <p:sp>
        <p:nvSpPr>
          <p:cNvPr id="5" name="Slide Number Placeholder 4"/>
          <p:cNvSpPr>
            <a:spLocks noGrp="1"/>
          </p:cNvSpPr>
          <p:nvPr>
            <p:ph type="sldNum" sz="quarter" idx="4"/>
          </p:nvPr>
        </p:nvSpPr>
        <p:spPr>
          <a:xfrm>
            <a:off x="11600813" y="6556855"/>
            <a:ext cx="139862" cy="135796"/>
          </a:xfrm>
          <a:prstGeom prst="rect">
            <a:avLst/>
          </a:prstGeom>
        </p:spPr>
        <p:txBody>
          <a:bodyPr vert="horz" wrap="none" lIns="0" tIns="0" rIns="0" bIns="0" rtlCol="0" anchor="ctr">
            <a:noAutofit/>
          </a:bodyPr>
          <a:lstStyle>
            <a:lvl1pPr>
              <a:defRPr lang="en-US" sz="882" smtClean="0">
                <a:solidFill>
                  <a:schemeClr val="bg1"/>
                </a:solidFill>
              </a:defRPr>
            </a:lvl1pPr>
          </a:lstStyle>
          <a:p>
            <a:pPr algn="r"/>
            <a:fld id="{4F6BF59E-C7AB-4D2C-B602-9844A5FEE556}" type="slidenum">
              <a:rPr lang="en-US" smtClean="0"/>
              <a:pPr algn="r"/>
              <a:t>‹#›</a:t>
            </a:fld>
            <a:endParaRPr lang="en-US" dirty="0"/>
          </a:p>
        </p:txBody>
      </p:sp>
      <p:sp>
        <p:nvSpPr>
          <p:cNvPr id="4" name="Title 3"/>
          <p:cNvSpPr>
            <a:spLocks noGrp="1"/>
          </p:cNvSpPr>
          <p:nvPr>
            <p:ph type="title"/>
          </p:nvPr>
        </p:nvSpPr>
        <p:spPr>
          <a:xfrm>
            <a:off x="448212" y="253713"/>
            <a:ext cx="11292463" cy="935463"/>
          </a:xfrm>
        </p:spPr>
        <p:txBody>
          <a:bodyPr/>
          <a:lstStyle>
            <a:lvl1pPr>
              <a:defRPr>
                <a:solidFill>
                  <a:schemeClr val="bg1"/>
                </a:solidFill>
              </a:defRPr>
            </a:lvl1pPr>
          </a:lstStyle>
          <a:p>
            <a:r>
              <a:rPr lang="en-US"/>
              <a:t>Click to edit Master title style</a:t>
            </a:r>
          </a:p>
        </p:txBody>
      </p:sp>
      <p:sp>
        <p:nvSpPr>
          <p:cNvPr id="7" name="Footer Placeholder 6">
            <a:extLst>
              <a:ext uri="{FF2B5EF4-FFF2-40B4-BE49-F238E27FC236}">
                <a16:creationId xmlns:a16="http://schemas.microsoft.com/office/drawing/2014/main" id="{6C82A9C0-0159-4605-85E4-03B155E55B45}"/>
              </a:ext>
            </a:extLst>
          </p:cNvPr>
          <p:cNvSpPr>
            <a:spLocks noGrp="1"/>
          </p:cNvSpPr>
          <p:nvPr>
            <p:ph type="ftr" sz="quarter" idx="3"/>
          </p:nvPr>
        </p:nvSpPr>
        <p:spPr>
          <a:xfrm>
            <a:off x="5162224" y="6556855"/>
            <a:ext cx="1867552" cy="135796"/>
          </a:xfrm>
          <a:prstGeom prst="rect">
            <a:avLst/>
          </a:prstGeom>
        </p:spPr>
        <p:txBody>
          <a:bodyPr vert="horz" wrap="square" lIns="0" tIns="0" rIns="0" bIns="0" rtlCol="0" anchor="ctr">
            <a:spAutoFit/>
          </a:bodyPr>
          <a:lstStyle>
            <a:lvl1pPr>
              <a:defRPr lang="en-US" sz="882" smtClean="0">
                <a:solidFill>
                  <a:schemeClr val="bg1"/>
                </a:solidFill>
              </a:defRPr>
            </a:lvl1pPr>
          </a:lstStyle>
          <a:p>
            <a:r>
              <a:rPr lang="en-US" dirty="0"/>
              <a:t>Microsoft Confidential</a:t>
            </a:r>
          </a:p>
        </p:txBody>
      </p:sp>
    </p:spTree>
    <p:extLst>
      <p:ext uri="{BB962C8B-B14F-4D97-AF65-F5344CB8AC3E}">
        <p14:creationId xmlns:p14="http://schemas.microsoft.com/office/powerpoint/2010/main" val="3001501999"/>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F75909F-0AAA-43D4-956F-7F857B45E1E9}"/>
              </a:ext>
            </a:extLst>
          </p:cNvPr>
          <p:cNvPicPr>
            <a:picLocks noChangeAspect="1"/>
          </p:cNvPicPr>
          <p:nvPr userDrawn="1"/>
        </p:nvPicPr>
        <p:blipFill>
          <a:blip r:embed="rId4"/>
          <a:stretch>
            <a:fillRect/>
          </a:stretch>
        </p:blipFill>
        <p:spPr>
          <a:xfrm>
            <a:off x="0" y="0"/>
            <a:ext cx="12190271" cy="6858000"/>
          </a:xfrm>
          <a:prstGeom prst="rect">
            <a:avLst/>
          </a:prstGeom>
        </p:spPr>
      </p:pic>
      <p:sp>
        <p:nvSpPr>
          <p:cNvPr id="10" name="Rectangle 9">
            <a:extLst>
              <a:ext uri="{FF2B5EF4-FFF2-40B4-BE49-F238E27FC236}">
                <a16:creationId xmlns:a16="http://schemas.microsoft.com/office/drawing/2014/main" id="{AD06E49C-DCCE-44A9-B660-702E8998ABCE}"/>
              </a:ext>
            </a:extLst>
          </p:cNvPr>
          <p:cNvSpPr/>
          <p:nvPr userDrawn="1"/>
        </p:nvSpPr>
        <p:spPr bwMode="auto">
          <a:xfrm>
            <a:off x="0" y="0"/>
            <a:ext cx="12190443" cy="6858000"/>
          </a:xfrm>
          <a:prstGeom prst="rect">
            <a:avLst/>
          </a:prstGeom>
          <a:solidFill>
            <a:schemeClr val="accent3">
              <a:alpha val="6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a:gradFill>
                <a:gsLst>
                  <a:gs pos="0">
                    <a:srgbClr val="FFFFFF"/>
                  </a:gs>
                  <a:gs pos="100000">
                    <a:srgbClr val="FFFFFF"/>
                  </a:gs>
                </a:gsLst>
                <a:lin ang="5400000" scaled="0"/>
              </a:gradFill>
              <a:ea typeface="Segoe UI" pitchFamily="34" charset="0"/>
              <a:cs typeface="Segoe UI" pitchFamily="34" charset="0"/>
            </a:endParaRPr>
          </a:p>
        </p:txBody>
      </p:sp>
      <p:graphicFrame>
        <p:nvGraphicFramePr>
          <p:cNvPr id="2" name="Object 1" hidden="1"/>
          <p:cNvGraphicFramePr>
            <a:graphicFrameLocks noChangeAspect="1"/>
          </p:cNvGraphicFramePr>
          <p:nvPr userDrawn="1">
            <p:custDataLst>
              <p:tags r:id="rId2"/>
            </p:custDataLst>
            <p:extLst/>
          </p:nvPr>
        </p:nvGraphicFramePr>
        <p:xfrm>
          <a:off x="1557" y="1558"/>
          <a:ext cx="1556" cy="1556"/>
        </p:xfrm>
        <a:graphic>
          <a:graphicData uri="http://schemas.openxmlformats.org/presentationml/2006/ole">
            <mc:AlternateContent xmlns:mc="http://schemas.openxmlformats.org/markup-compatibility/2006">
              <mc:Choice xmlns:v="urn:schemas-microsoft-com:vml" Requires="v">
                <p:oleObj spid="_x0000_s44034" name="think-cell Slide" r:id="rId5" imgW="378" imgH="377" progId="TCLayout.ActiveDocument.1">
                  <p:embed/>
                </p:oleObj>
              </mc:Choice>
              <mc:Fallback>
                <p:oleObj name="think-cell Slide" r:id="rId5" imgW="378" imgH="377" progId="TCLayout.ActiveDocument.1">
                  <p:embed/>
                  <p:pic>
                    <p:nvPicPr>
                      <p:cNvPr id="2" name="Object 1" hidden="1"/>
                      <p:cNvPicPr/>
                      <p:nvPr/>
                    </p:nvPicPr>
                    <p:blipFill>
                      <a:blip r:embed="rId6"/>
                      <a:stretch>
                        <a:fillRect/>
                      </a:stretch>
                    </p:blipFill>
                    <p:spPr>
                      <a:xfrm>
                        <a:off x="1557" y="1558"/>
                        <a:ext cx="1556" cy="1556"/>
                      </a:xfrm>
                      <a:prstGeom prst="rect">
                        <a:avLst/>
                      </a:prstGeom>
                    </p:spPr>
                  </p:pic>
                </p:oleObj>
              </mc:Fallback>
            </mc:AlternateContent>
          </a:graphicData>
        </a:graphic>
      </p:graphicFrame>
      <p:sp>
        <p:nvSpPr>
          <p:cNvPr id="9" name="Title 1"/>
          <p:cNvSpPr>
            <a:spLocks noGrp="1"/>
          </p:cNvSpPr>
          <p:nvPr>
            <p:ph type="title" hasCustomPrompt="1"/>
          </p:nvPr>
        </p:nvSpPr>
        <p:spPr>
          <a:xfrm>
            <a:off x="269302" y="2505004"/>
            <a:ext cx="8964185" cy="1793090"/>
          </a:xfrm>
          <a:noFill/>
        </p:spPr>
        <p:txBody>
          <a:bodyPr lIns="146304" tIns="91440" rIns="146304" bIns="91440" anchor="b" anchorCtr="0"/>
          <a:lstStyle>
            <a:lvl1pPr>
              <a:defRPr sz="5292" spc="-98" baseline="0">
                <a:gradFill>
                  <a:gsLst>
                    <a:gs pos="91000">
                      <a:schemeClr val="tx1"/>
                    </a:gs>
                    <a:gs pos="0">
                      <a:schemeClr val="tx1"/>
                    </a:gs>
                  </a:gsLst>
                  <a:lin ang="5400000" scaled="0"/>
                </a:gradFill>
              </a:defRPr>
            </a:lvl1pPr>
          </a:lstStyle>
          <a:p>
            <a:r>
              <a:rPr lang="en-US"/>
              <a:t>Presentation title</a:t>
            </a:r>
          </a:p>
        </p:txBody>
      </p:sp>
      <p:sp>
        <p:nvSpPr>
          <p:cNvPr id="5" name="Text Placeholder 4"/>
          <p:cNvSpPr>
            <a:spLocks noGrp="1"/>
          </p:cNvSpPr>
          <p:nvPr>
            <p:ph type="body" sz="quarter" idx="12" hasCustomPrompt="1"/>
          </p:nvPr>
        </p:nvSpPr>
        <p:spPr>
          <a:xfrm>
            <a:off x="269303" y="4299393"/>
            <a:ext cx="7171337" cy="1792326"/>
          </a:xfrm>
          <a:noFill/>
        </p:spPr>
        <p:txBody>
          <a:bodyPr lIns="146304" tIns="109728" rIns="146304" bIns="109728">
            <a:noAutofit/>
          </a:bodyPr>
          <a:lstStyle>
            <a:lvl1pPr marL="0" indent="0">
              <a:spcBef>
                <a:spcPts val="0"/>
              </a:spcBef>
              <a:buNone/>
              <a:defRPr sz="2745" spc="0" baseline="0">
                <a:gradFill>
                  <a:gsLst>
                    <a:gs pos="91000">
                      <a:schemeClr val="tx1"/>
                    </a:gs>
                    <a:gs pos="0">
                      <a:schemeClr val="tx1"/>
                    </a:gs>
                  </a:gsLst>
                  <a:lin ang="5400000" scaled="0"/>
                </a:gradFill>
                <a:latin typeface="Segoe UI Semilight" panose="020B0402040204020203" pitchFamily="34" charset="0"/>
                <a:cs typeface="Segoe UI Semilight" panose="020B0402040204020203" pitchFamily="34" charset="0"/>
              </a:defRPr>
            </a:lvl1pPr>
          </a:lstStyle>
          <a:p>
            <a:pPr lvl="0"/>
            <a:r>
              <a:rPr lang="en-US"/>
              <a:t>Speaker Name</a:t>
            </a:r>
          </a:p>
        </p:txBody>
      </p:sp>
      <p:sp>
        <p:nvSpPr>
          <p:cNvPr id="6" name="Text Placeholder 2"/>
          <p:cNvSpPr txBox="1">
            <a:spLocks/>
          </p:cNvSpPr>
          <p:nvPr userDrawn="1"/>
        </p:nvSpPr>
        <p:spPr bwMode="auto">
          <a:xfrm>
            <a:off x="287232" y="6015724"/>
            <a:ext cx="2958170" cy="537925"/>
          </a:xfrm>
          <a:prstGeom prst="rect">
            <a:avLst/>
          </a:prstGeom>
        </p:spPr>
        <p:txBody>
          <a:bodyPr vert="horz" wrap="square" lIns="143387" tIns="107540" rIns="143387" bIns="107540" rtlCol="0">
            <a:noAutofit/>
          </a:bodyPr>
          <a:lstStyle>
            <a:lvl1pPr marL="0" marR="0" indent="0" algn="l" defTabSz="932742" rtl="0" eaLnBrk="1" fontAlgn="auto" latinLnBrk="0" hangingPunct="1">
              <a:lnSpc>
                <a:spcPct val="90000"/>
              </a:lnSpc>
              <a:spcBef>
                <a:spcPts val="0"/>
              </a:spcBef>
              <a:spcAft>
                <a:spcPts val="0"/>
              </a:spcAft>
              <a:buClrTx/>
              <a:buSzPct val="90000"/>
              <a:buFont typeface="Arial" pitchFamily="34" charset="0"/>
              <a:buNone/>
              <a:tabLst/>
              <a:defRPr sz="3200" kern="1200" spc="0" baseline="0">
                <a:gradFill>
                  <a:gsLst>
                    <a:gs pos="4040">
                      <a:srgbClr val="525252"/>
                    </a:gs>
                    <a:gs pos="17000">
                      <a:srgbClr val="525252"/>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353" b="0" dirty="0">
                <a:solidFill>
                  <a:schemeClr val="tx1"/>
                </a:solidFill>
              </a:rPr>
              <a:t>Microsoft Services</a:t>
            </a:r>
            <a:endParaRPr lang="en-US" sz="2353" b="0" dirty="0">
              <a:solidFill>
                <a:schemeClr val="tx1"/>
              </a:solidFill>
              <a:latin typeface="Segoe UI"/>
            </a:endParaRPr>
          </a:p>
        </p:txBody>
      </p:sp>
      <p:pic>
        <p:nvPicPr>
          <p:cNvPr id="11" name="Picture 10">
            <a:extLst>
              <a:ext uri="{FF2B5EF4-FFF2-40B4-BE49-F238E27FC236}">
                <a16:creationId xmlns:a16="http://schemas.microsoft.com/office/drawing/2014/main" id="{AE7C5E2F-9092-45A4-86D3-0527C4C7FD08}"/>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bwMode="invGray">
          <a:xfrm>
            <a:off x="448212" y="445162"/>
            <a:ext cx="1613565" cy="345698"/>
          </a:xfrm>
          <a:prstGeom prst="rect">
            <a:avLst/>
          </a:prstGeom>
        </p:spPr>
      </p:pic>
    </p:spTree>
    <p:extLst>
      <p:ext uri="{BB962C8B-B14F-4D97-AF65-F5344CB8AC3E}">
        <p14:creationId xmlns:p14="http://schemas.microsoft.com/office/powerpoint/2010/main" val="359190172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319390DA-5530-4844-8641-7A294370A8DA}"/>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t="7298" r="13973" b="20116"/>
          <a:stretch/>
        </p:blipFill>
        <p:spPr>
          <a:xfrm>
            <a:off x="0" y="0"/>
            <a:ext cx="12190442" cy="6858000"/>
          </a:xfrm>
          <a:prstGeom prst="rect">
            <a:avLst/>
          </a:prstGeom>
        </p:spPr>
      </p:pic>
      <p:sp>
        <p:nvSpPr>
          <p:cNvPr id="10" name="Rectangle 9">
            <a:extLst>
              <a:ext uri="{FF2B5EF4-FFF2-40B4-BE49-F238E27FC236}">
                <a16:creationId xmlns:a16="http://schemas.microsoft.com/office/drawing/2014/main" id="{9ECAC9A2-AC2B-46C1-A4AA-7DF97EC69674}"/>
              </a:ext>
            </a:extLst>
          </p:cNvPr>
          <p:cNvSpPr/>
          <p:nvPr userDrawn="1"/>
        </p:nvSpPr>
        <p:spPr bwMode="auto">
          <a:xfrm>
            <a:off x="0" y="0"/>
            <a:ext cx="12190443" cy="6858000"/>
          </a:xfrm>
          <a:prstGeom prst="rect">
            <a:avLst/>
          </a:prstGeom>
          <a:solidFill>
            <a:schemeClr val="accent3">
              <a:alpha val="6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a:gradFill>
                <a:gsLst>
                  <a:gs pos="0">
                    <a:srgbClr val="FFFFFF"/>
                  </a:gs>
                  <a:gs pos="100000">
                    <a:srgbClr val="FFFFFF"/>
                  </a:gs>
                </a:gsLst>
                <a:lin ang="5400000" scaled="0"/>
              </a:gradFill>
              <a:ea typeface="Segoe UI" pitchFamily="34" charset="0"/>
              <a:cs typeface="Segoe UI" pitchFamily="34" charset="0"/>
            </a:endParaRPr>
          </a:p>
        </p:txBody>
      </p:sp>
      <p:graphicFrame>
        <p:nvGraphicFramePr>
          <p:cNvPr id="2" name="Object 1" hidden="1"/>
          <p:cNvGraphicFramePr>
            <a:graphicFrameLocks noChangeAspect="1"/>
          </p:cNvGraphicFramePr>
          <p:nvPr userDrawn="1">
            <p:custDataLst>
              <p:tags r:id="rId2"/>
            </p:custDataLst>
            <p:extLst/>
          </p:nvPr>
        </p:nvGraphicFramePr>
        <p:xfrm>
          <a:off x="1557" y="1558"/>
          <a:ext cx="1556" cy="1556"/>
        </p:xfrm>
        <a:graphic>
          <a:graphicData uri="http://schemas.openxmlformats.org/presentationml/2006/ole">
            <mc:AlternateContent xmlns:mc="http://schemas.openxmlformats.org/markup-compatibility/2006">
              <mc:Choice xmlns:v="urn:schemas-microsoft-com:vml" Requires="v">
                <p:oleObj spid="_x0000_s45058" name="think-cell Slide" r:id="rId5" imgW="378" imgH="377" progId="TCLayout.ActiveDocument.1">
                  <p:embed/>
                </p:oleObj>
              </mc:Choice>
              <mc:Fallback>
                <p:oleObj name="think-cell Slide" r:id="rId5" imgW="378" imgH="377" progId="TCLayout.ActiveDocument.1">
                  <p:embed/>
                  <p:pic>
                    <p:nvPicPr>
                      <p:cNvPr id="2" name="Object 1" hidden="1"/>
                      <p:cNvPicPr/>
                      <p:nvPr/>
                    </p:nvPicPr>
                    <p:blipFill>
                      <a:blip r:embed="rId6"/>
                      <a:stretch>
                        <a:fillRect/>
                      </a:stretch>
                    </p:blipFill>
                    <p:spPr>
                      <a:xfrm>
                        <a:off x="1557" y="1558"/>
                        <a:ext cx="1556" cy="1556"/>
                      </a:xfrm>
                      <a:prstGeom prst="rect">
                        <a:avLst/>
                      </a:prstGeom>
                    </p:spPr>
                  </p:pic>
                </p:oleObj>
              </mc:Fallback>
            </mc:AlternateContent>
          </a:graphicData>
        </a:graphic>
      </p:graphicFrame>
      <p:sp>
        <p:nvSpPr>
          <p:cNvPr id="9" name="Title 1"/>
          <p:cNvSpPr>
            <a:spLocks noGrp="1"/>
          </p:cNvSpPr>
          <p:nvPr>
            <p:ph type="title" hasCustomPrompt="1"/>
          </p:nvPr>
        </p:nvSpPr>
        <p:spPr>
          <a:xfrm>
            <a:off x="269302" y="2505004"/>
            <a:ext cx="8964185" cy="1793090"/>
          </a:xfrm>
          <a:noFill/>
        </p:spPr>
        <p:txBody>
          <a:bodyPr lIns="146304" tIns="91440" rIns="146304" bIns="91440" anchor="b" anchorCtr="0"/>
          <a:lstStyle>
            <a:lvl1pPr>
              <a:defRPr sz="5292" spc="-98" baseline="0">
                <a:gradFill>
                  <a:gsLst>
                    <a:gs pos="91000">
                      <a:schemeClr val="tx1"/>
                    </a:gs>
                    <a:gs pos="0">
                      <a:schemeClr val="tx1"/>
                    </a:gs>
                  </a:gsLst>
                  <a:lin ang="5400000" scaled="0"/>
                </a:gradFill>
              </a:defRPr>
            </a:lvl1pPr>
          </a:lstStyle>
          <a:p>
            <a:r>
              <a:rPr lang="en-US"/>
              <a:t>Presentation title</a:t>
            </a:r>
          </a:p>
        </p:txBody>
      </p:sp>
      <p:sp>
        <p:nvSpPr>
          <p:cNvPr id="5" name="Text Placeholder 4"/>
          <p:cNvSpPr>
            <a:spLocks noGrp="1"/>
          </p:cNvSpPr>
          <p:nvPr>
            <p:ph type="body" sz="quarter" idx="12" hasCustomPrompt="1"/>
          </p:nvPr>
        </p:nvSpPr>
        <p:spPr>
          <a:xfrm>
            <a:off x="269303" y="4299393"/>
            <a:ext cx="7171337" cy="1792326"/>
          </a:xfrm>
          <a:noFill/>
        </p:spPr>
        <p:txBody>
          <a:bodyPr lIns="146304" tIns="109728" rIns="146304" bIns="109728">
            <a:noAutofit/>
          </a:bodyPr>
          <a:lstStyle>
            <a:lvl1pPr marL="0" indent="0">
              <a:spcBef>
                <a:spcPts val="0"/>
              </a:spcBef>
              <a:buNone/>
              <a:defRPr sz="2745" spc="0" baseline="0">
                <a:gradFill>
                  <a:gsLst>
                    <a:gs pos="91000">
                      <a:schemeClr val="tx1"/>
                    </a:gs>
                    <a:gs pos="0">
                      <a:schemeClr val="tx1"/>
                    </a:gs>
                  </a:gsLst>
                  <a:lin ang="5400000" scaled="0"/>
                </a:gradFill>
                <a:latin typeface="Segoe UI Semilight" panose="020B0402040204020203" pitchFamily="34" charset="0"/>
                <a:cs typeface="Segoe UI Semilight" panose="020B0402040204020203" pitchFamily="34" charset="0"/>
              </a:defRPr>
            </a:lvl1pPr>
          </a:lstStyle>
          <a:p>
            <a:pPr lvl="0"/>
            <a:r>
              <a:rPr lang="en-US"/>
              <a:t>Speaker Name</a:t>
            </a:r>
          </a:p>
        </p:txBody>
      </p:sp>
      <p:sp>
        <p:nvSpPr>
          <p:cNvPr id="6" name="Text Placeholder 2"/>
          <p:cNvSpPr txBox="1">
            <a:spLocks/>
          </p:cNvSpPr>
          <p:nvPr userDrawn="1"/>
        </p:nvSpPr>
        <p:spPr bwMode="auto">
          <a:xfrm>
            <a:off x="287232" y="6015724"/>
            <a:ext cx="2958170" cy="537925"/>
          </a:xfrm>
          <a:prstGeom prst="rect">
            <a:avLst/>
          </a:prstGeom>
        </p:spPr>
        <p:txBody>
          <a:bodyPr vert="horz" wrap="square" lIns="143387" tIns="107540" rIns="143387" bIns="107540" rtlCol="0">
            <a:noAutofit/>
          </a:bodyPr>
          <a:lstStyle>
            <a:lvl1pPr marL="0" marR="0" indent="0" algn="l" defTabSz="932742" rtl="0" eaLnBrk="1" fontAlgn="auto" latinLnBrk="0" hangingPunct="1">
              <a:lnSpc>
                <a:spcPct val="90000"/>
              </a:lnSpc>
              <a:spcBef>
                <a:spcPts val="0"/>
              </a:spcBef>
              <a:spcAft>
                <a:spcPts val="0"/>
              </a:spcAft>
              <a:buClrTx/>
              <a:buSzPct val="90000"/>
              <a:buFont typeface="Arial" pitchFamily="34" charset="0"/>
              <a:buNone/>
              <a:tabLst/>
              <a:defRPr sz="3200" kern="1200" spc="0" baseline="0">
                <a:gradFill>
                  <a:gsLst>
                    <a:gs pos="4040">
                      <a:srgbClr val="525252"/>
                    </a:gs>
                    <a:gs pos="17000">
                      <a:srgbClr val="525252"/>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353" b="0" dirty="0">
                <a:solidFill>
                  <a:schemeClr val="tx1"/>
                </a:solidFill>
              </a:rPr>
              <a:t>Microsoft Services</a:t>
            </a:r>
            <a:endParaRPr lang="en-US" sz="2353" b="0" dirty="0">
              <a:solidFill>
                <a:schemeClr val="tx1"/>
              </a:solidFill>
              <a:latin typeface="Segoe UI"/>
            </a:endParaRPr>
          </a:p>
        </p:txBody>
      </p:sp>
      <p:pic>
        <p:nvPicPr>
          <p:cNvPr id="11" name="Picture 10">
            <a:extLst>
              <a:ext uri="{FF2B5EF4-FFF2-40B4-BE49-F238E27FC236}">
                <a16:creationId xmlns:a16="http://schemas.microsoft.com/office/drawing/2014/main" id="{724E9751-DF76-4C18-A6E7-A8C4F075DD6C}"/>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bwMode="invGray">
          <a:xfrm>
            <a:off x="448212" y="445162"/>
            <a:ext cx="1613565" cy="345698"/>
          </a:xfrm>
          <a:prstGeom prst="rect">
            <a:avLst/>
          </a:prstGeom>
        </p:spPr>
      </p:pic>
    </p:spTree>
    <p:extLst>
      <p:ext uri="{BB962C8B-B14F-4D97-AF65-F5344CB8AC3E}">
        <p14:creationId xmlns:p14="http://schemas.microsoft.com/office/powerpoint/2010/main" val="376193847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E994D26E-465F-4CCB-A8D5-69606B025DEB}"/>
              </a:ext>
            </a:extLst>
          </p:cNvPr>
          <p:cNvPicPr>
            <a:picLocks noChangeAspect="1"/>
          </p:cNvPicPr>
          <p:nvPr userDrawn="1"/>
        </p:nvPicPr>
        <p:blipFill>
          <a:blip r:embed="rId4"/>
          <a:stretch>
            <a:fillRect/>
          </a:stretch>
        </p:blipFill>
        <p:spPr>
          <a:xfrm>
            <a:off x="0" y="0"/>
            <a:ext cx="12190271" cy="6858000"/>
          </a:xfrm>
          <a:prstGeom prst="rect">
            <a:avLst/>
          </a:prstGeom>
        </p:spPr>
      </p:pic>
      <p:sp>
        <p:nvSpPr>
          <p:cNvPr id="10" name="Rectangle 9">
            <a:extLst>
              <a:ext uri="{FF2B5EF4-FFF2-40B4-BE49-F238E27FC236}">
                <a16:creationId xmlns:a16="http://schemas.microsoft.com/office/drawing/2014/main" id="{019EC817-DA95-4533-9473-74C8B2D3944A}"/>
              </a:ext>
            </a:extLst>
          </p:cNvPr>
          <p:cNvSpPr/>
          <p:nvPr userDrawn="1"/>
        </p:nvSpPr>
        <p:spPr bwMode="auto">
          <a:xfrm>
            <a:off x="0" y="0"/>
            <a:ext cx="12190443" cy="6858000"/>
          </a:xfrm>
          <a:prstGeom prst="rect">
            <a:avLst/>
          </a:prstGeom>
          <a:solidFill>
            <a:schemeClr val="accent3">
              <a:alpha val="6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a:gradFill>
                <a:gsLst>
                  <a:gs pos="0">
                    <a:srgbClr val="FFFFFF"/>
                  </a:gs>
                  <a:gs pos="100000">
                    <a:srgbClr val="FFFFFF"/>
                  </a:gs>
                </a:gsLst>
                <a:lin ang="5400000" scaled="0"/>
              </a:gradFill>
              <a:ea typeface="Segoe UI" pitchFamily="34" charset="0"/>
              <a:cs typeface="Segoe UI" pitchFamily="34" charset="0"/>
            </a:endParaRPr>
          </a:p>
        </p:txBody>
      </p:sp>
      <p:graphicFrame>
        <p:nvGraphicFramePr>
          <p:cNvPr id="2" name="Object 1" hidden="1"/>
          <p:cNvGraphicFramePr>
            <a:graphicFrameLocks noChangeAspect="1"/>
          </p:cNvGraphicFramePr>
          <p:nvPr userDrawn="1">
            <p:custDataLst>
              <p:tags r:id="rId2"/>
            </p:custDataLst>
            <p:extLst/>
          </p:nvPr>
        </p:nvGraphicFramePr>
        <p:xfrm>
          <a:off x="1557" y="1558"/>
          <a:ext cx="1556" cy="1556"/>
        </p:xfrm>
        <a:graphic>
          <a:graphicData uri="http://schemas.openxmlformats.org/presentationml/2006/ole">
            <mc:AlternateContent xmlns:mc="http://schemas.openxmlformats.org/markup-compatibility/2006">
              <mc:Choice xmlns:v="urn:schemas-microsoft-com:vml" Requires="v">
                <p:oleObj spid="_x0000_s46082" name="think-cell Slide" r:id="rId5" imgW="378" imgH="377" progId="TCLayout.ActiveDocument.1">
                  <p:embed/>
                </p:oleObj>
              </mc:Choice>
              <mc:Fallback>
                <p:oleObj name="think-cell Slide" r:id="rId5" imgW="378" imgH="377" progId="TCLayout.ActiveDocument.1">
                  <p:embed/>
                  <p:pic>
                    <p:nvPicPr>
                      <p:cNvPr id="2" name="Object 1" hidden="1"/>
                      <p:cNvPicPr/>
                      <p:nvPr/>
                    </p:nvPicPr>
                    <p:blipFill>
                      <a:blip r:embed="rId6"/>
                      <a:stretch>
                        <a:fillRect/>
                      </a:stretch>
                    </p:blipFill>
                    <p:spPr>
                      <a:xfrm>
                        <a:off x="1557" y="1558"/>
                        <a:ext cx="1556" cy="1556"/>
                      </a:xfrm>
                      <a:prstGeom prst="rect">
                        <a:avLst/>
                      </a:prstGeom>
                    </p:spPr>
                  </p:pic>
                </p:oleObj>
              </mc:Fallback>
            </mc:AlternateContent>
          </a:graphicData>
        </a:graphic>
      </p:graphicFrame>
      <p:sp>
        <p:nvSpPr>
          <p:cNvPr id="9" name="Title 1"/>
          <p:cNvSpPr>
            <a:spLocks noGrp="1"/>
          </p:cNvSpPr>
          <p:nvPr>
            <p:ph type="title" hasCustomPrompt="1"/>
          </p:nvPr>
        </p:nvSpPr>
        <p:spPr>
          <a:xfrm>
            <a:off x="269302" y="2505004"/>
            <a:ext cx="8964185" cy="1793090"/>
          </a:xfrm>
          <a:noFill/>
        </p:spPr>
        <p:txBody>
          <a:bodyPr lIns="146304" tIns="91440" rIns="146304" bIns="91440" anchor="b" anchorCtr="0"/>
          <a:lstStyle>
            <a:lvl1pPr>
              <a:defRPr sz="5292" spc="-98" baseline="0">
                <a:gradFill>
                  <a:gsLst>
                    <a:gs pos="91000">
                      <a:schemeClr val="tx1"/>
                    </a:gs>
                    <a:gs pos="0">
                      <a:schemeClr val="tx1"/>
                    </a:gs>
                  </a:gsLst>
                  <a:lin ang="5400000" scaled="0"/>
                </a:gradFill>
              </a:defRPr>
            </a:lvl1pPr>
          </a:lstStyle>
          <a:p>
            <a:r>
              <a:rPr lang="en-US"/>
              <a:t>Presentation title</a:t>
            </a:r>
          </a:p>
        </p:txBody>
      </p:sp>
      <p:sp>
        <p:nvSpPr>
          <p:cNvPr id="5" name="Text Placeholder 4"/>
          <p:cNvSpPr>
            <a:spLocks noGrp="1"/>
          </p:cNvSpPr>
          <p:nvPr>
            <p:ph type="body" sz="quarter" idx="12" hasCustomPrompt="1"/>
          </p:nvPr>
        </p:nvSpPr>
        <p:spPr>
          <a:xfrm>
            <a:off x="269303" y="4299393"/>
            <a:ext cx="7171337" cy="1792326"/>
          </a:xfrm>
          <a:noFill/>
        </p:spPr>
        <p:txBody>
          <a:bodyPr lIns="146304" tIns="109728" rIns="146304" bIns="109728">
            <a:noAutofit/>
          </a:bodyPr>
          <a:lstStyle>
            <a:lvl1pPr marL="0" indent="0">
              <a:spcBef>
                <a:spcPts val="0"/>
              </a:spcBef>
              <a:buNone/>
              <a:defRPr sz="2745" spc="0" baseline="0">
                <a:gradFill>
                  <a:gsLst>
                    <a:gs pos="91000">
                      <a:schemeClr val="tx1"/>
                    </a:gs>
                    <a:gs pos="0">
                      <a:schemeClr val="tx1"/>
                    </a:gs>
                  </a:gsLst>
                  <a:lin ang="5400000" scaled="0"/>
                </a:gradFill>
                <a:latin typeface="Segoe UI Semilight" panose="020B0402040204020203" pitchFamily="34" charset="0"/>
                <a:cs typeface="Segoe UI Semilight" panose="020B0402040204020203" pitchFamily="34" charset="0"/>
              </a:defRPr>
            </a:lvl1pPr>
          </a:lstStyle>
          <a:p>
            <a:pPr lvl="0"/>
            <a:r>
              <a:rPr lang="en-US"/>
              <a:t>Speaker Name</a:t>
            </a:r>
          </a:p>
        </p:txBody>
      </p:sp>
      <p:sp>
        <p:nvSpPr>
          <p:cNvPr id="6" name="Text Placeholder 2"/>
          <p:cNvSpPr txBox="1">
            <a:spLocks/>
          </p:cNvSpPr>
          <p:nvPr userDrawn="1"/>
        </p:nvSpPr>
        <p:spPr bwMode="auto">
          <a:xfrm>
            <a:off x="287232" y="6015724"/>
            <a:ext cx="2958170" cy="537925"/>
          </a:xfrm>
          <a:prstGeom prst="rect">
            <a:avLst/>
          </a:prstGeom>
        </p:spPr>
        <p:txBody>
          <a:bodyPr vert="horz" wrap="square" lIns="143387" tIns="107540" rIns="143387" bIns="107540" rtlCol="0">
            <a:noAutofit/>
          </a:bodyPr>
          <a:lstStyle>
            <a:lvl1pPr marL="0" marR="0" indent="0" algn="l" defTabSz="932742" rtl="0" eaLnBrk="1" fontAlgn="auto" latinLnBrk="0" hangingPunct="1">
              <a:lnSpc>
                <a:spcPct val="90000"/>
              </a:lnSpc>
              <a:spcBef>
                <a:spcPts val="0"/>
              </a:spcBef>
              <a:spcAft>
                <a:spcPts val="0"/>
              </a:spcAft>
              <a:buClrTx/>
              <a:buSzPct val="90000"/>
              <a:buFont typeface="Arial" pitchFamily="34" charset="0"/>
              <a:buNone/>
              <a:tabLst/>
              <a:defRPr sz="3200" kern="1200" spc="0" baseline="0">
                <a:gradFill>
                  <a:gsLst>
                    <a:gs pos="4040">
                      <a:srgbClr val="525252"/>
                    </a:gs>
                    <a:gs pos="17000">
                      <a:srgbClr val="525252"/>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353" b="0" dirty="0">
                <a:solidFill>
                  <a:schemeClr val="tx1"/>
                </a:solidFill>
              </a:rPr>
              <a:t>Microsoft Services</a:t>
            </a:r>
            <a:endParaRPr lang="en-US" sz="2353" b="0" dirty="0">
              <a:solidFill>
                <a:schemeClr val="tx1"/>
              </a:solidFill>
              <a:latin typeface="Segoe UI"/>
            </a:endParaRPr>
          </a:p>
        </p:txBody>
      </p:sp>
      <p:pic>
        <p:nvPicPr>
          <p:cNvPr id="11" name="Picture 10">
            <a:extLst>
              <a:ext uri="{FF2B5EF4-FFF2-40B4-BE49-F238E27FC236}">
                <a16:creationId xmlns:a16="http://schemas.microsoft.com/office/drawing/2014/main" id="{5D706D4F-615E-4F3C-8979-CFC6C8A84F93}"/>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bwMode="invGray">
          <a:xfrm>
            <a:off x="448212" y="445162"/>
            <a:ext cx="1613565" cy="345698"/>
          </a:xfrm>
          <a:prstGeom prst="rect">
            <a:avLst/>
          </a:prstGeom>
        </p:spPr>
      </p:pic>
    </p:spTree>
    <p:extLst>
      <p:ext uri="{BB962C8B-B14F-4D97-AF65-F5344CB8AC3E}">
        <p14:creationId xmlns:p14="http://schemas.microsoft.com/office/powerpoint/2010/main" val="69024932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14E21F8-A334-478D-A897-AB84E0F4C0D8}"/>
              </a:ext>
            </a:extLst>
          </p:cNvPr>
          <p:cNvPicPr>
            <a:picLocks noChangeAspect="1"/>
          </p:cNvPicPr>
          <p:nvPr userDrawn="1"/>
        </p:nvPicPr>
        <p:blipFill>
          <a:blip r:embed="rId4"/>
          <a:stretch>
            <a:fillRect/>
          </a:stretch>
        </p:blipFill>
        <p:spPr>
          <a:xfrm>
            <a:off x="0" y="0"/>
            <a:ext cx="12190271" cy="6858000"/>
          </a:xfrm>
          <a:prstGeom prst="rect">
            <a:avLst/>
          </a:prstGeom>
        </p:spPr>
      </p:pic>
      <p:sp>
        <p:nvSpPr>
          <p:cNvPr id="10" name="Rectangle 9">
            <a:extLst>
              <a:ext uri="{FF2B5EF4-FFF2-40B4-BE49-F238E27FC236}">
                <a16:creationId xmlns:a16="http://schemas.microsoft.com/office/drawing/2014/main" id="{62BD6A13-E216-4D02-947A-9F9160145C92}"/>
              </a:ext>
            </a:extLst>
          </p:cNvPr>
          <p:cNvSpPr/>
          <p:nvPr userDrawn="1"/>
        </p:nvSpPr>
        <p:spPr bwMode="auto">
          <a:xfrm>
            <a:off x="0" y="0"/>
            <a:ext cx="12190443" cy="6858000"/>
          </a:xfrm>
          <a:prstGeom prst="rect">
            <a:avLst/>
          </a:prstGeom>
          <a:solidFill>
            <a:schemeClr val="accent3">
              <a:alpha val="6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a:gradFill>
                <a:gsLst>
                  <a:gs pos="0">
                    <a:srgbClr val="FFFFFF"/>
                  </a:gs>
                  <a:gs pos="100000">
                    <a:srgbClr val="FFFFFF"/>
                  </a:gs>
                </a:gsLst>
                <a:lin ang="5400000" scaled="0"/>
              </a:gradFill>
              <a:ea typeface="Segoe UI" pitchFamily="34" charset="0"/>
              <a:cs typeface="Segoe UI" pitchFamily="34" charset="0"/>
            </a:endParaRPr>
          </a:p>
        </p:txBody>
      </p:sp>
      <p:graphicFrame>
        <p:nvGraphicFramePr>
          <p:cNvPr id="2" name="Object 1" hidden="1"/>
          <p:cNvGraphicFramePr>
            <a:graphicFrameLocks noChangeAspect="1"/>
          </p:cNvGraphicFramePr>
          <p:nvPr userDrawn="1">
            <p:custDataLst>
              <p:tags r:id="rId2"/>
            </p:custDataLst>
            <p:extLst/>
          </p:nvPr>
        </p:nvGraphicFramePr>
        <p:xfrm>
          <a:off x="1557" y="1558"/>
          <a:ext cx="1556" cy="1556"/>
        </p:xfrm>
        <a:graphic>
          <a:graphicData uri="http://schemas.openxmlformats.org/presentationml/2006/ole">
            <mc:AlternateContent xmlns:mc="http://schemas.openxmlformats.org/markup-compatibility/2006">
              <mc:Choice xmlns:v="urn:schemas-microsoft-com:vml" Requires="v">
                <p:oleObj spid="_x0000_s47106" name="think-cell Slide" r:id="rId5" imgW="378" imgH="377" progId="TCLayout.ActiveDocument.1">
                  <p:embed/>
                </p:oleObj>
              </mc:Choice>
              <mc:Fallback>
                <p:oleObj name="think-cell Slide" r:id="rId5" imgW="378" imgH="377" progId="TCLayout.ActiveDocument.1">
                  <p:embed/>
                  <p:pic>
                    <p:nvPicPr>
                      <p:cNvPr id="2" name="Object 1" hidden="1"/>
                      <p:cNvPicPr/>
                      <p:nvPr/>
                    </p:nvPicPr>
                    <p:blipFill>
                      <a:blip r:embed="rId6"/>
                      <a:stretch>
                        <a:fillRect/>
                      </a:stretch>
                    </p:blipFill>
                    <p:spPr>
                      <a:xfrm>
                        <a:off x="1557" y="1558"/>
                        <a:ext cx="1556" cy="1556"/>
                      </a:xfrm>
                      <a:prstGeom prst="rect">
                        <a:avLst/>
                      </a:prstGeom>
                    </p:spPr>
                  </p:pic>
                </p:oleObj>
              </mc:Fallback>
            </mc:AlternateContent>
          </a:graphicData>
        </a:graphic>
      </p:graphicFrame>
      <p:sp>
        <p:nvSpPr>
          <p:cNvPr id="9" name="Title 1"/>
          <p:cNvSpPr>
            <a:spLocks noGrp="1"/>
          </p:cNvSpPr>
          <p:nvPr>
            <p:ph type="title" hasCustomPrompt="1"/>
          </p:nvPr>
        </p:nvSpPr>
        <p:spPr>
          <a:xfrm>
            <a:off x="269302" y="2505004"/>
            <a:ext cx="8964185" cy="1793090"/>
          </a:xfrm>
          <a:noFill/>
        </p:spPr>
        <p:txBody>
          <a:bodyPr lIns="146304" tIns="91440" rIns="146304" bIns="91440" anchor="b" anchorCtr="0"/>
          <a:lstStyle>
            <a:lvl1pPr>
              <a:defRPr sz="5292" spc="-98" baseline="0">
                <a:gradFill>
                  <a:gsLst>
                    <a:gs pos="91000">
                      <a:schemeClr val="tx1"/>
                    </a:gs>
                    <a:gs pos="0">
                      <a:schemeClr val="tx1"/>
                    </a:gs>
                  </a:gsLst>
                  <a:lin ang="5400000" scaled="0"/>
                </a:gradFill>
              </a:defRPr>
            </a:lvl1pPr>
          </a:lstStyle>
          <a:p>
            <a:r>
              <a:rPr lang="en-US"/>
              <a:t>Presentation title</a:t>
            </a:r>
          </a:p>
        </p:txBody>
      </p:sp>
      <p:sp>
        <p:nvSpPr>
          <p:cNvPr id="5" name="Text Placeholder 4"/>
          <p:cNvSpPr>
            <a:spLocks noGrp="1"/>
          </p:cNvSpPr>
          <p:nvPr>
            <p:ph type="body" sz="quarter" idx="12" hasCustomPrompt="1"/>
          </p:nvPr>
        </p:nvSpPr>
        <p:spPr>
          <a:xfrm>
            <a:off x="269303" y="4299393"/>
            <a:ext cx="7171337" cy="1792326"/>
          </a:xfrm>
          <a:noFill/>
        </p:spPr>
        <p:txBody>
          <a:bodyPr lIns="146304" tIns="109728" rIns="146304" bIns="109728">
            <a:noAutofit/>
          </a:bodyPr>
          <a:lstStyle>
            <a:lvl1pPr marL="0" indent="0">
              <a:spcBef>
                <a:spcPts val="0"/>
              </a:spcBef>
              <a:buNone/>
              <a:defRPr sz="2745" spc="0" baseline="0">
                <a:gradFill>
                  <a:gsLst>
                    <a:gs pos="91000">
                      <a:schemeClr val="tx1"/>
                    </a:gs>
                    <a:gs pos="0">
                      <a:schemeClr val="tx1"/>
                    </a:gs>
                  </a:gsLst>
                  <a:lin ang="5400000" scaled="0"/>
                </a:gradFill>
                <a:latin typeface="Segoe UI Semilight" panose="020B0402040204020203" pitchFamily="34" charset="0"/>
                <a:cs typeface="Segoe UI Semilight" panose="020B0402040204020203" pitchFamily="34" charset="0"/>
              </a:defRPr>
            </a:lvl1pPr>
          </a:lstStyle>
          <a:p>
            <a:pPr lvl="0"/>
            <a:r>
              <a:rPr lang="en-US"/>
              <a:t>Speaker Name</a:t>
            </a:r>
          </a:p>
        </p:txBody>
      </p:sp>
      <p:sp>
        <p:nvSpPr>
          <p:cNvPr id="6" name="Text Placeholder 2"/>
          <p:cNvSpPr txBox="1">
            <a:spLocks/>
          </p:cNvSpPr>
          <p:nvPr userDrawn="1"/>
        </p:nvSpPr>
        <p:spPr bwMode="auto">
          <a:xfrm>
            <a:off x="287232" y="6015724"/>
            <a:ext cx="2958170" cy="537925"/>
          </a:xfrm>
          <a:prstGeom prst="rect">
            <a:avLst/>
          </a:prstGeom>
        </p:spPr>
        <p:txBody>
          <a:bodyPr vert="horz" wrap="square" lIns="143387" tIns="107540" rIns="143387" bIns="107540" rtlCol="0">
            <a:noAutofit/>
          </a:bodyPr>
          <a:lstStyle>
            <a:lvl1pPr marL="0" marR="0" indent="0" algn="l" defTabSz="932742" rtl="0" eaLnBrk="1" fontAlgn="auto" latinLnBrk="0" hangingPunct="1">
              <a:lnSpc>
                <a:spcPct val="90000"/>
              </a:lnSpc>
              <a:spcBef>
                <a:spcPts val="0"/>
              </a:spcBef>
              <a:spcAft>
                <a:spcPts val="0"/>
              </a:spcAft>
              <a:buClrTx/>
              <a:buSzPct val="90000"/>
              <a:buFont typeface="Arial" pitchFamily="34" charset="0"/>
              <a:buNone/>
              <a:tabLst/>
              <a:defRPr sz="3200" kern="1200" spc="0" baseline="0">
                <a:gradFill>
                  <a:gsLst>
                    <a:gs pos="4040">
                      <a:srgbClr val="525252"/>
                    </a:gs>
                    <a:gs pos="17000">
                      <a:srgbClr val="525252"/>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353" b="0" dirty="0">
                <a:solidFill>
                  <a:schemeClr val="tx1"/>
                </a:solidFill>
              </a:rPr>
              <a:t>Microsoft Services</a:t>
            </a:r>
            <a:endParaRPr lang="en-US" sz="2353" b="0" dirty="0">
              <a:solidFill>
                <a:schemeClr val="tx1"/>
              </a:solidFill>
              <a:latin typeface="Segoe UI"/>
            </a:endParaRPr>
          </a:p>
        </p:txBody>
      </p:sp>
      <p:pic>
        <p:nvPicPr>
          <p:cNvPr id="11" name="Picture 10">
            <a:extLst>
              <a:ext uri="{FF2B5EF4-FFF2-40B4-BE49-F238E27FC236}">
                <a16:creationId xmlns:a16="http://schemas.microsoft.com/office/drawing/2014/main" id="{6AF35DD8-74B5-4A78-9596-FC218FD6AA56}"/>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bwMode="invGray">
          <a:xfrm>
            <a:off x="448212" y="445162"/>
            <a:ext cx="1613565" cy="345698"/>
          </a:xfrm>
          <a:prstGeom prst="rect">
            <a:avLst/>
          </a:prstGeom>
        </p:spPr>
      </p:pic>
    </p:spTree>
    <p:extLst>
      <p:ext uri="{BB962C8B-B14F-4D97-AF65-F5344CB8AC3E}">
        <p14:creationId xmlns:p14="http://schemas.microsoft.com/office/powerpoint/2010/main" val="2721036540"/>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0FE28D1-70E9-4452-9A3C-71E000CFB3D7}"/>
              </a:ext>
            </a:extLst>
          </p:cNvPr>
          <p:cNvPicPr>
            <a:picLocks noChangeAspect="1"/>
          </p:cNvPicPr>
          <p:nvPr userDrawn="1"/>
        </p:nvPicPr>
        <p:blipFill>
          <a:blip r:embed="rId4"/>
          <a:stretch>
            <a:fillRect/>
          </a:stretch>
        </p:blipFill>
        <p:spPr>
          <a:xfrm>
            <a:off x="0" y="0"/>
            <a:ext cx="12190271" cy="6858000"/>
          </a:xfrm>
          <a:prstGeom prst="rect">
            <a:avLst/>
          </a:prstGeom>
        </p:spPr>
      </p:pic>
      <p:sp>
        <p:nvSpPr>
          <p:cNvPr id="10" name="Rectangle 9">
            <a:extLst>
              <a:ext uri="{FF2B5EF4-FFF2-40B4-BE49-F238E27FC236}">
                <a16:creationId xmlns:a16="http://schemas.microsoft.com/office/drawing/2014/main" id="{1826FB67-131D-4682-970F-EA4D163024A1}"/>
              </a:ext>
            </a:extLst>
          </p:cNvPr>
          <p:cNvSpPr/>
          <p:nvPr userDrawn="1"/>
        </p:nvSpPr>
        <p:spPr bwMode="auto">
          <a:xfrm>
            <a:off x="0" y="0"/>
            <a:ext cx="12190443" cy="6858000"/>
          </a:xfrm>
          <a:prstGeom prst="rect">
            <a:avLst/>
          </a:prstGeom>
          <a:solidFill>
            <a:schemeClr val="accent3">
              <a:alpha val="6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a:gradFill>
                <a:gsLst>
                  <a:gs pos="0">
                    <a:srgbClr val="FFFFFF"/>
                  </a:gs>
                  <a:gs pos="100000">
                    <a:srgbClr val="FFFFFF"/>
                  </a:gs>
                </a:gsLst>
                <a:lin ang="5400000" scaled="0"/>
              </a:gradFill>
              <a:ea typeface="Segoe UI" pitchFamily="34" charset="0"/>
              <a:cs typeface="Segoe UI" pitchFamily="34" charset="0"/>
            </a:endParaRPr>
          </a:p>
        </p:txBody>
      </p:sp>
      <p:graphicFrame>
        <p:nvGraphicFramePr>
          <p:cNvPr id="2" name="Object 1" hidden="1"/>
          <p:cNvGraphicFramePr>
            <a:graphicFrameLocks noChangeAspect="1"/>
          </p:cNvGraphicFramePr>
          <p:nvPr userDrawn="1">
            <p:custDataLst>
              <p:tags r:id="rId2"/>
            </p:custDataLst>
            <p:extLst/>
          </p:nvPr>
        </p:nvGraphicFramePr>
        <p:xfrm>
          <a:off x="1557" y="1558"/>
          <a:ext cx="1556" cy="1556"/>
        </p:xfrm>
        <a:graphic>
          <a:graphicData uri="http://schemas.openxmlformats.org/presentationml/2006/ole">
            <mc:AlternateContent xmlns:mc="http://schemas.openxmlformats.org/markup-compatibility/2006">
              <mc:Choice xmlns:v="urn:schemas-microsoft-com:vml" Requires="v">
                <p:oleObj spid="_x0000_s48130" name="think-cell Slide" r:id="rId5" imgW="378" imgH="377" progId="TCLayout.ActiveDocument.1">
                  <p:embed/>
                </p:oleObj>
              </mc:Choice>
              <mc:Fallback>
                <p:oleObj name="think-cell Slide" r:id="rId5" imgW="378" imgH="377" progId="TCLayout.ActiveDocument.1">
                  <p:embed/>
                  <p:pic>
                    <p:nvPicPr>
                      <p:cNvPr id="2" name="Object 1" hidden="1"/>
                      <p:cNvPicPr/>
                      <p:nvPr/>
                    </p:nvPicPr>
                    <p:blipFill>
                      <a:blip r:embed="rId6"/>
                      <a:stretch>
                        <a:fillRect/>
                      </a:stretch>
                    </p:blipFill>
                    <p:spPr>
                      <a:xfrm>
                        <a:off x="1557" y="1558"/>
                        <a:ext cx="1556" cy="1556"/>
                      </a:xfrm>
                      <a:prstGeom prst="rect">
                        <a:avLst/>
                      </a:prstGeom>
                    </p:spPr>
                  </p:pic>
                </p:oleObj>
              </mc:Fallback>
            </mc:AlternateContent>
          </a:graphicData>
        </a:graphic>
      </p:graphicFrame>
      <p:sp>
        <p:nvSpPr>
          <p:cNvPr id="9" name="Title 1"/>
          <p:cNvSpPr>
            <a:spLocks noGrp="1"/>
          </p:cNvSpPr>
          <p:nvPr>
            <p:ph type="title" hasCustomPrompt="1"/>
          </p:nvPr>
        </p:nvSpPr>
        <p:spPr>
          <a:xfrm>
            <a:off x="269302" y="2505004"/>
            <a:ext cx="8964185" cy="1793090"/>
          </a:xfrm>
          <a:noFill/>
        </p:spPr>
        <p:txBody>
          <a:bodyPr lIns="146304" tIns="91440" rIns="146304" bIns="91440" anchor="b" anchorCtr="0"/>
          <a:lstStyle>
            <a:lvl1pPr>
              <a:defRPr sz="5292" spc="-98" baseline="0">
                <a:gradFill>
                  <a:gsLst>
                    <a:gs pos="91000">
                      <a:schemeClr val="tx1"/>
                    </a:gs>
                    <a:gs pos="0">
                      <a:schemeClr val="tx1"/>
                    </a:gs>
                  </a:gsLst>
                  <a:lin ang="5400000" scaled="0"/>
                </a:gradFill>
              </a:defRPr>
            </a:lvl1pPr>
          </a:lstStyle>
          <a:p>
            <a:r>
              <a:rPr lang="en-US"/>
              <a:t>Presentation title</a:t>
            </a:r>
          </a:p>
        </p:txBody>
      </p:sp>
      <p:sp>
        <p:nvSpPr>
          <p:cNvPr id="5" name="Text Placeholder 4"/>
          <p:cNvSpPr>
            <a:spLocks noGrp="1"/>
          </p:cNvSpPr>
          <p:nvPr>
            <p:ph type="body" sz="quarter" idx="12" hasCustomPrompt="1"/>
          </p:nvPr>
        </p:nvSpPr>
        <p:spPr>
          <a:xfrm>
            <a:off x="269303" y="4299393"/>
            <a:ext cx="7171337" cy="1792326"/>
          </a:xfrm>
          <a:noFill/>
        </p:spPr>
        <p:txBody>
          <a:bodyPr lIns="146304" tIns="109728" rIns="146304" bIns="109728">
            <a:noAutofit/>
          </a:bodyPr>
          <a:lstStyle>
            <a:lvl1pPr marL="0" indent="0">
              <a:spcBef>
                <a:spcPts val="0"/>
              </a:spcBef>
              <a:buNone/>
              <a:defRPr sz="2745" spc="0" baseline="0">
                <a:gradFill>
                  <a:gsLst>
                    <a:gs pos="91000">
                      <a:schemeClr val="tx1"/>
                    </a:gs>
                    <a:gs pos="0">
                      <a:schemeClr val="tx1"/>
                    </a:gs>
                  </a:gsLst>
                  <a:lin ang="5400000" scaled="0"/>
                </a:gradFill>
                <a:latin typeface="Segoe UI Semilight" panose="020B0402040204020203" pitchFamily="34" charset="0"/>
                <a:cs typeface="Segoe UI Semilight" panose="020B0402040204020203" pitchFamily="34" charset="0"/>
              </a:defRPr>
            </a:lvl1pPr>
          </a:lstStyle>
          <a:p>
            <a:pPr lvl="0"/>
            <a:r>
              <a:rPr lang="en-US"/>
              <a:t>Speaker Name</a:t>
            </a:r>
          </a:p>
        </p:txBody>
      </p:sp>
      <p:sp>
        <p:nvSpPr>
          <p:cNvPr id="6" name="Text Placeholder 2"/>
          <p:cNvSpPr txBox="1">
            <a:spLocks/>
          </p:cNvSpPr>
          <p:nvPr userDrawn="1"/>
        </p:nvSpPr>
        <p:spPr bwMode="auto">
          <a:xfrm>
            <a:off x="287232" y="6015724"/>
            <a:ext cx="2958170" cy="537925"/>
          </a:xfrm>
          <a:prstGeom prst="rect">
            <a:avLst/>
          </a:prstGeom>
        </p:spPr>
        <p:txBody>
          <a:bodyPr vert="horz" wrap="square" lIns="143387" tIns="107540" rIns="143387" bIns="107540" rtlCol="0">
            <a:noAutofit/>
          </a:bodyPr>
          <a:lstStyle>
            <a:lvl1pPr marL="0" marR="0" indent="0" algn="l" defTabSz="932742" rtl="0" eaLnBrk="1" fontAlgn="auto" latinLnBrk="0" hangingPunct="1">
              <a:lnSpc>
                <a:spcPct val="90000"/>
              </a:lnSpc>
              <a:spcBef>
                <a:spcPts val="0"/>
              </a:spcBef>
              <a:spcAft>
                <a:spcPts val="0"/>
              </a:spcAft>
              <a:buClrTx/>
              <a:buSzPct val="90000"/>
              <a:buFont typeface="Arial" pitchFamily="34" charset="0"/>
              <a:buNone/>
              <a:tabLst/>
              <a:defRPr sz="3200" kern="1200" spc="0" baseline="0">
                <a:gradFill>
                  <a:gsLst>
                    <a:gs pos="4040">
                      <a:srgbClr val="525252"/>
                    </a:gs>
                    <a:gs pos="17000">
                      <a:srgbClr val="525252"/>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353" b="0" dirty="0">
                <a:solidFill>
                  <a:schemeClr val="tx1"/>
                </a:solidFill>
              </a:rPr>
              <a:t>Microsoft Services</a:t>
            </a:r>
            <a:endParaRPr lang="en-US" sz="2353" b="0" dirty="0">
              <a:solidFill>
                <a:schemeClr val="tx1"/>
              </a:solidFill>
              <a:latin typeface="Segoe UI"/>
            </a:endParaRPr>
          </a:p>
        </p:txBody>
      </p:sp>
      <p:pic>
        <p:nvPicPr>
          <p:cNvPr id="11" name="Picture 10">
            <a:extLst>
              <a:ext uri="{FF2B5EF4-FFF2-40B4-BE49-F238E27FC236}">
                <a16:creationId xmlns:a16="http://schemas.microsoft.com/office/drawing/2014/main" id="{0C96EF8D-09AD-47AC-A889-FD22D4B6B7D7}"/>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bwMode="invGray">
          <a:xfrm>
            <a:off x="448212" y="445162"/>
            <a:ext cx="1613565" cy="345698"/>
          </a:xfrm>
          <a:prstGeom prst="rect">
            <a:avLst/>
          </a:prstGeom>
        </p:spPr>
      </p:pic>
    </p:spTree>
    <p:extLst>
      <p:ext uri="{BB962C8B-B14F-4D97-AF65-F5344CB8AC3E}">
        <p14:creationId xmlns:p14="http://schemas.microsoft.com/office/powerpoint/2010/main" val="398144717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2D64B967-773B-4B7B-9A94-116BB5E29A3E}"/>
              </a:ext>
            </a:extLst>
          </p:cNvPr>
          <p:cNvPicPr>
            <a:picLocks noChangeAspect="1"/>
          </p:cNvPicPr>
          <p:nvPr userDrawn="1"/>
        </p:nvPicPr>
        <p:blipFill>
          <a:blip r:embed="rId4"/>
          <a:stretch>
            <a:fillRect/>
          </a:stretch>
        </p:blipFill>
        <p:spPr>
          <a:xfrm>
            <a:off x="0" y="0"/>
            <a:ext cx="12190271" cy="6858000"/>
          </a:xfrm>
          <a:prstGeom prst="rect">
            <a:avLst/>
          </a:prstGeom>
        </p:spPr>
      </p:pic>
      <p:sp>
        <p:nvSpPr>
          <p:cNvPr id="10" name="Rectangle 9">
            <a:extLst>
              <a:ext uri="{FF2B5EF4-FFF2-40B4-BE49-F238E27FC236}">
                <a16:creationId xmlns:a16="http://schemas.microsoft.com/office/drawing/2014/main" id="{069547BE-6F3A-4046-9157-E376202F281F}"/>
              </a:ext>
            </a:extLst>
          </p:cNvPr>
          <p:cNvSpPr/>
          <p:nvPr userDrawn="1"/>
        </p:nvSpPr>
        <p:spPr bwMode="auto">
          <a:xfrm>
            <a:off x="0" y="0"/>
            <a:ext cx="12190443" cy="6858000"/>
          </a:xfrm>
          <a:prstGeom prst="rect">
            <a:avLst/>
          </a:prstGeom>
          <a:solidFill>
            <a:schemeClr val="accent3">
              <a:alpha val="6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a:gradFill>
                <a:gsLst>
                  <a:gs pos="0">
                    <a:srgbClr val="FFFFFF"/>
                  </a:gs>
                  <a:gs pos="100000">
                    <a:srgbClr val="FFFFFF"/>
                  </a:gs>
                </a:gsLst>
                <a:lin ang="5400000" scaled="0"/>
              </a:gradFill>
              <a:ea typeface="Segoe UI" pitchFamily="34" charset="0"/>
              <a:cs typeface="Segoe UI" pitchFamily="34" charset="0"/>
            </a:endParaRPr>
          </a:p>
        </p:txBody>
      </p:sp>
      <p:graphicFrame>
        <p:nvGraphicFramePr>
          <p:cNvPr id="2" name="Object 1" hidden="1"/>
          <p:cNvGraphicFramePr>
            <a:graphicFrameLocks noChangeAspect="1"/>
          </p:cNvGraphicFramePr>
          <p:nvPr userDrawn="1">
            <p:custDataLst>
              <p:tags r:id="rId2"/>
            </p:custDataLst>
            <p:extLst/>
          </p:nvPr>
        </p:nvGraphicFramePr>
        <p:xfrm>
          <a:off x="1557" y="1558"/>
          <a:ext cx="1556" cy="1556"/>
        </p:xfrm>
        <a:graphic>
          <a:graphicData uri="http://schemas.openxmlformats.org/presentationml/2006/ole">
            <mc:AlternateContent xmlns:mc="http://schemas.openxmlformats.org/markup-compatibility/2006">
              <mc:Choice xmlns:v="urn:schemas-microsoft-com:vml" Requires="v">
                <p:oleObj spid="_x0000_s49154" name="think-cell Slide" r:id="rId5" imgW="378" imgH="377" progId="TCLayout.ActiveDocument.1">
                  <p:embed/>
                </p:oleObj>
              </mc:Choice>
              <mc:Fallback>
                <p:oleObj name="think-cell Slide" r:id="rId5" imgW="378" imgH="377" progId="TCLayout.ActiveDocument.1">
                  <p:embed/>
                  <p:pic>
                    <p:nvPicPr>
                      <p:cNvPr id="2" name="Object 1" hidden="1"/>
                      <p:cNvPicPr/>
                      <p:nvPr/>
                    </p:nvPicPr>
                    <p:blipFill>
                      <a:blip r:embed="rId6"/>
                      <a:stretch>
                        <a:fillRect/>
                      </a:stretch>
                    </p:blipFill>
                    <p:spPr>
                      <a:xfrm>
                        <a:off x="1557" y="1558"/>
                        <a:ext cx="1556" cy="1556"/>
                      </a:xfrm>
                      <a:prstGeom prst="rect">
                        <a:avLst/>
                      </a:prstGeom>
                    </p:spPr>
                  </p:pic>
                </p:oleObj>
              </mc:Fallback>
            </mc:AlternateContent>
          </a:graphicData>
        </a:graphic>
      </p:graphicFrame>
      <p:sp>
        <p:nvSpPr>
          <p:cNvPr id="9" name="Title 1"/>
          <p:cNvSpPr>
            <a:spLocks noGrp="1"/>
          </p:cNvSpPr>
          <p:nvPr>
            <p:ph type="title" hasCustomPrompt="1"/>
          </p:nvPr>
        </p:nvSpPr>
        <p:spPr>
          <a:xfrm>
            <a:off x="269302" y="2505004"/>
            <a:ext cx="8964185" cy="1793090"/>
          </a:xfrm>
          <a:noFill/>
        </p:spPr>
        <p:txBody>
          <a:bodyPr lIns="146304" tIns="91440" rIns="146304" bIns="91440" anchor="b" anchorCtr="0"/>
          <a:lstStyle>
            <a:lvl1pPr>
              <a:defRPr sz="5292" spc="-98" baseline="0">
                <a:gradFill>
                  <a:gsLst>
                    <a:gs pos="91000">
                      <a:schemeClr val="tx1"/>
                    </a:gs>
                    <a:gs pos="0">
                      <a:schemeClr val="tx1"/>
                    </a:gs>
                  </a:gsLst>
                  <a:lin ang="5400000" scaled="0"/>
                </a:gradFill>
              </a:defRPr>
            </a:lvl1pPr>
          </a:lstStyle>
          <a:p>
            <a:r>
              <a:rPr lang="en-US"/>
              <a:t>Presentation title</a:t>
            </a:r>
          </a:p>
        </p:txBody>
      </p:sp>
      <p:sp>
        <p:nvSpPr>
          <p:cNvPr id="5" name="Text Placeholder 4"/>
          <p:cNvSpPr>
            <a:spLocks noGrp="1"/>
          </p:cNvSpPr>
          <p:nvPr>
            <p:ph type="body" sz="quarter" idx="12" hasCustomPrompt="1"/>
          </p:nvPr>
        </p:nvSpPr>
        <p:spPr>
          <a:xfrm>
            <a:off x="269303" y="4299393"/>
            <a:ext cx="7171337" cy="1792326"/>
          </a:xfrm>
          <a:noFill/>
        </p:spPr>
        <p:txBody>
          <a:bodyPr lIns="146304" tIns="109728" rIns="146304" bIns="109728">
            <a:noAutofit/>
          </a:bodyPr>
          <a:lstStyle>
            <a:lvl1pPr marL="0" indent="0">
              <a:spcBef>
                <a:spcPts val="0"/>
              </a:spcBef>
              <a:buNone/>
              <a:defRPr sz="2745" spc="0" baseline="0">
                <a:gradFill>
                  <a:gsLst>
                    <a:gs pos="91000">
                      <a:schemeClr val="tx1"/>
                    </a:gs>
                    <a:gs pos="0">
                      <a:schemeClr val="tx1"/>
                    </a:gs>
                  </a:gsLst>
                  <a:lin ang="5400000" scaled="0"/>
                </a:gradFill>
                <a:latin typeface="Segoe UI Semilight" panose="020B0402040204020203" pitchFamily="34" charset="0"/>
                <a:cs typeface="Segoe UI Semilight" panose="020B0402040204020203" pitchFamily="34" charset="0"/>
              </a:defRPr>
            </a:lvl1pPr>
          </a:lstStyle>
          <a:p>
            <a:pPr lvl="0"/>
            <a:r>
              <a:rPr lang="en-US"/>
              <a:t>Speaker Name</a:t>
            </a:r>
          </a:p>
        </p:txBody>
      </p:sp>
      <p:sp>
        <p:nvSpPr>
          <p:cNvPr id="6" name="Text Placeholder 2"/>
          <p:cNvSpPr txBox="1">
            <a:spLocks/>
          </p:cNvSpPr>
          <p:nvPr userDrawn="1"/>
        </p:nvSpPr>
        <p:spPr bwMode="auto">
          <a:xfrm>
            <a:off x="287232" y="6015724"/>
            <a:ext cx="2958170" cy="537925"/>
          </a:xfrm>
          <a:prstGeom prst="rect">
            <a:avLst/>
          </a:prstGeom>
        </p:spPr>
        <p:txBody>
          <a:bodyPr vert="horz" wrap="square" lIns="143387" tIns="107540" rIns="143387" bIns="107540" rtlCol="0">
            <a:noAutofit/>
          </a:bodyPr>
          <a:lstStyle>
            <a:lvl1pPr marL="0" marR="0" indent="0" algn="l" defTabSz="932742" rtl="0" eaLnBrk="1" fontAlgn="auto" latinLnBrk="0" hangingPunct="1">
              <a:lnSpc>
                <a:spcPct val="90000"/>
              </a:lnSpc>
              <a:spcBef>
                <a:spcPts val="0"/>
              </a:spcBef>
              <a:spcAft>
                <a:spcPts val="0"/>
              </a:spcAft>
              <a:buClrTx/>
              <a:buSzPct val="90000"/>
              <a:buFont typeface="Arial" pitchFamily="34" charset="0"/>
              <a:buNone/>
              <a:tabLst/>
              <a:defRPr sz="3200" kern="1200" spc="0" baseline="0">
                <a:gradFill>
                  <a:gsLst>
                    <a:gs pos="4040">
                      <a:srgbClr val="525252"/>
                    </a:gs>
                    <a:gs pos="17000">
                      <a:srgbClr val="525252"/>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353" b="0" dirty="0">
                <a:solidFill>
                  <a:schemeClr val="tx1"/>
                </a:solidFill>
              </a:rPr>
              <a:t>Microsoft Services</a:t>
            </a:r>
            <a:endParaRPr lang="en-US" sz="2353" b="0" dirty="0">
              <a:solidFill>
                <a:schemeClr val="tx1"/>
              </a:solidFill>
              <a:latin typeface="Segoe UI"/>
            </a:endParaRPr>
          </a:p>
        </p:txBody>
      </p:sp>
      <p:pic>
        <p:nvPicPr>
          <p:cNvPr id="11" name="Picture 10">
            <a:extLst>
              <a:ext uri="{FF2B5EF4-FFF2-40B4-BE49-F238E27FC236}">
                <a16:creationId xmlns:a16="http://schemas.microsoft.com/office/drawing/2014/main" id="{DEB17A96-2128-45B5-A40A-BAA11B0631C6}"/>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bwMode="invGray">
          <a:xfrm>
            <a:off x="448212" y="445162"/>
            <a:ext cx="1613565" cy="345698"/>
          </a:xfrm>
          <a:prstGeom prst="rect">
            <a:avLst/>
          </a:prstGeom>
        </p:spPr>
      </p:pic>
    </p:spTree>
    <p:extLst>
      <p:ext uri="{BB962C8B-B14F-4D97-AF65-F5344CB8AC3E}">
        <p14:creationId xmlns:p14="http://schemas.microsoft.com/office/powerpoint/2010/main" val="175744357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897D516F-75B4-4386-9D48-F0609BCCA18D}"/>
              </a:ext>
            </a:extLst>
          </p:cNvPr>
          <p:cNvPicPr>
            <a:picLocks noChangeAspect="1"/>
          </p:cNvPicPr>
          <p:nvPr userDrawn="1"/>
        </p:nvPicPr>
        <p:blipFill>
          <a:blip r:embed="rId4"/>
          <a:stretch>
            <a:fillRect/>
          </a:stretch>
        </p:blipFill>
        <p:spPr>
          <a:xfrm>
            <a:off x="0" y="0"/>
            <a:ext cx="12190271" cy="6858000"/>
          </a:xfrm>
          <a:prstGeom prst="rect">
            <a:avLst/>
          </a:prstGeom>
        </p:spPr>
      </p:pic>
      <p:sp>
        <p:nvSpPr>
          <p:cNvPr id="10" name="Rectangle 9">
            <a:extLst>
              <a:ext uri="{FF2B5EF4-FFF2-40B4-BE49-F238E27FC236}">
                <a16:creationId xmlns:a16="http://schemas.microsoft.com/office/drawing/2014/main" id="{65FBD1C9-E74E-40D4-99E1-314082703DCD}"/>
              </a:ext>
            </a:extLst>
          </p:cNvPr>
          <p:cNvSpPr/>
          <p:nvPr userDrawn="1"/>
        </p:nvSpPr>
        <p:spPr bwMode="auto">
          <a:xfrm>
            <a:off x="0" y="0"/>
            <a:ext cx="12190443" cy="6858000"/>
          </a:xfrm>
          <a:prstGeom prst="rect">
            <a:avLst/>
          </a:prstGeom>
          <a:solidFill>
            <a:schemeClr val="accent3">
              <a:alpha val="6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a:gradFill>
                <a:gsLst>
                  <a:gs pos="0">
                    <a:srgbClr val="FFFFFF"/>
                  </a:gs>
                  <a:gs pos="100000">
                    <a:srgbClr val="FFFFFF"/>
                  </a:gs>
                </a:gsLst>
                <a:lin ang="5400000" scaled="0"/>
              </a:gradFill>
              <a:ea typeface="Segoe UI" pitchFamily="34" charset="0"/>
              <a:cs typeface="Segoe UI" pitchFamily="34" charset="0"/>
            </a:endParaRPr>
          </a:p>
        </p:txBody>
      </p:sp>
      <p:graphicFrame>
        <p:nvGraphicFramePr>
          <p:cNvPr id="2" name="Object 1" hidden="1"/>
          <p:cNvGraphicFramePr>
            <a:graphicFrameLocks noChangeAspect="1"/>
          </p:cNvGraphicFramePr>
          <p:nvPr userDrawn="1">
            <p:custDataLst>
              <p:tags r:id="rId2"/>
            </p:custDataLst>
            <p:extLst/>
          </p:nvPr>
        </p:nvGraphicFramePr>
        <p:xfrm>
          <a:off x="1557" y="1558"/>
          <a:ext cx="1556" cy="1556"/>
        </p:xfrm>
        <a:graphic>
          <a:graphicData uri="http://schemas.openxmlformats.org/presentationml/2006/ole">
            <mc:AlternateContent xmlns:mc="http://schemas.openxmlformats.org/markup-compatibility/2006">
              <mc:Choice xmlns:v="urn:schemas-microsoft-com:vml" Requires="v">
                <p:oleObj spid="_x0000_s50178" name="think-cell Slide" r:id="rId5" imgW="378" imgH="377" progId="TCLayout.ActiveDocument.1">
                  <p:embed/>
                </p:oleObj>
              </mc:Choice>
              <mc:Fallback>
                <p:oleObj name="think-cell Slide" r:id="rId5" imgW="378" imgH="377" progId="TCLayout.ActiveDocument.1">
                  <p:embed/>
                  <p:pic>
                    <p:nvPicPr>
                      <p:cNvPr id="2" name="Object 1" hidden="1"/>
                      <p:cNvPicPr/>
                      <p:nvPr/>
                    </p:nvPicPr>
                    <p:blipFill>
                      <a:blip r:embed="rId6"/>
                      <a:stretch>
                        <a:fillRect/>
                      </a:stretch>
                    </p:blipFill>
                    <p:spPr>
                      <a:xfrm>
                        <a:off x="1557" y="1558"/>
                        <a:ext cx="1556" cy="1556"/>
                      </a:xfrm>
                      <a:prstGeom prst="rect">
                        <a:avLst/>
                      </a:prstGeom>
                    </p:spPr>
                  </p:pic>
                </p:oleObj>
              </mc:Fallback>
            </mc:AlternateContent>
          </a:graphicData>
        </a:graphic>
      </p:graphicFrame>
      <p:sp>
        <p:nvSpPr>
          <p:cNvPr id="9" name="Title 1"/>
          <p:cNvSpPr>
            <a:spLocks noGrp="1"/>
          </p:cNvSpPr>
          <p:nvPr>
            <p:ph type="title" hasCustomPrompt="1"/>
          </p:nvPr>
        </p:nvSpPr>
        <p:spPr>
          <a:xfrm>
            <a:off x="269302" y="2505004"/>
            <a:ext cx="8964185" cy="1793090"/>
          </a:xfrm>
          <a:noFill/>
        </p:spPr>
        <p:txBody>
          <a:bodyPr lIns="146304" tIns="91440" rIns="146304" bIns="91440" anchor="b" anchorCtr="0"/>
          <a:lstStyle>
            <a:lvl1pPr>
              <a:defRPr sz="5292" spc="-98" baseline="0">
                <a:gradFill>
                  <a:gsLst>
                    <a:gs pos="91000">
                      <a:schemeClr val="tx1"/>
                    </a:gs>
                    <a:gs pos="0">
                      <a:schemeClr val="tx1"/>
                    </a:gs>
                  </a:gsLst>
                  <a:lin ang="5400000" scaled="0"/>
                </a:gradFill>
              </a:defRPr>
            </a:lvl1pPr>
          </a:lstStyle>
          <a:p>
            <a:r>
              <a:rPr lang="en-US"/>
              <a:t>Presentation title</a:t>
            </a:r>
          </a:p>
        </p:txBody>
      </p:sp>
      <p:sp>
        <p:nvSpPr>
          <p:cNvPr id="5" name="Text Placeholder 4"/>
          <p:cNvSpPr>
            <a:spLocks noGrp="1"/>
          </p:cNvSpPr>
          <p:nvPr>
            <p:ph type="body" sz="quarter" idx="12" hasCustomPrompt="1"/>
          </p:nvPr>
        </p:nvSpPr>
        <p:spPr>
          <a:xfrm>
            <a:off x="269303" y="4299393"/>
            <a:ext cx="7171337" cy="1792326"/>
          </a:xfrm>
          <a:noFill/>
        </p:spPr>
        <p:txBody>
          <a:bodyPr lIns="146304" tIns="109728" rIns="146304" bIns="109728">
            <a:noAutofit/>
          </a:bodyPr>
          <a:lstStyle>
            <a:lvl1pPr marL="0" indent="0">
              <a:spcBef>
                <a:spcPts val="0"/>
              </a:spcBef>
              <a:buNone/>
              <a:defRPr sz="2745" spc="0" baseline="0">
                <a:gradFill>
                  <a:gsLst>
                    <a:gs pos="91000">
                      <a:schemeClr val="tx1"/>
                    </a:gs>
                    <a:gs pos="0">
                      <a:schemeClr val="tx1"/>
                    </a:gs>
                  </a:gsLst>
                  <a:lin ang="5400000" scaled="0"/>
                </a:gradFill>
                <a:latin typeface="Segoe UI Semilight" panose="020B0402040204020203" pitchFamily="34" charset="0"/>
                <a:cs typeface="Segoe UI Semilight" panose="020B0402040204020203" pitchFamily="34" charset="0"/>
              </a:defRPr>
            </a:lvl1pPr>
          </a:lstStyle>
          <a:p>
            <a:pPr lvl="0"/>
            <a:r>
              <a:rPr lang="en-US"/>
              <a:t>Speaker Name</a:t>
            </a:r>
          </a:p>
        </p:txBody>
      </p:sp>
      <p:sp>
        <p:nvSpPr>
          <p:cNvPr id="6" name="Text Placeholder 2"/>
          <p:cNvSpPr txBox="1">
            <a:spLocks/>
          </p:cNvSpPr>
          <p:nvPr userDrawn="1"/>
        </p:nvSpPr>
        <p:spPr bwMode="auto">
          <a:xfrm>
            <a:off x="287232" y="6015724"/>
            <a:ext cx="2958170" cy="537925"/>
          </a:xfrm>
          <a:prstGeom prst="rect">
            <a:avLst/>
          </a:prstGeom>
        </p:spPr>
        <p:txBody>
          <a:bodyPr vert="horz" wrap="square" lIns="143387" tIns="107540" rIns="143387" bIns="107540" rtlCol="0">
            <a:noAutofit/>
          </a:bodyPr>
          <a:lstStyle>
            <a:lvl1pPr marL="0" marR="0" indent="0" algn="l" defTabSz="932742" rtl="0" eaLnBrk="1" fontAlgn="auto" latinLnBrk="0" hangingPunct="1">
              <a:lnSpc>
                <a:spcPct val="90000"/>
              </a:lnSpc>
              <a:spcBef>
                <a:spcPts val="0"/>
              </a:spcBef>
              <a:spcAft>
                <a:spcPts val="0"/>
              </a:spcAft>
              <a:buClrTx/>
              <a:buSzPct val="90000"/>
              <a:buFont typeface="Arial" pitchFamily="34" charset="0"/>
              <a:buNone/>
              <a:tabLst/>
              <a:defRPr sz="3200" kern="1200" spc="0" baseline="0">
                <a:gradFill>
                  <a:gsLst>
                    <a:gs pos="4040">
                      <a:srgbClr val="525252"/>
                    </a:gs>
                    <a:gs pos="17000">
                      <a:srgbClr val="525252"/>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353" b="0" dirty="0">
                <a:solidFill>
                  <a:schemeClr val="tx1"/>
                </a:solidFill>
              </a:rPr>
              <a:t>Microsoft Services</a:t>
            </a:r>
            <a:endParaRPr lang="en-US" sz="2353" b="0" dirty="0">
              <a:solidFill>
                <a:schemeClr val="tx1"/>
              </a:solidFill>
              <a:latin typeface="Segoe UI"/>
            </a:endParaRPr>
          </a:p>
        </p:txBody>
      </p:sp>
      <p:pic>
        <p:nvPicPr>
          <p:cNvPr id="11" name="Picture 10">
            <a:extLst>
              <a:ext uri="{FF2B5EF4-FFF2-40B4-BE49-F238E27FC236}">
                <a16:creationId xmlns:a16="http://schemas.microsoft.com/office/drawing/2014/main" id="{640A4B90-6B31-4DAA-A15F-BFA7B9B06EF6}"/>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bwMode="invGray">
          <a:xfrm>
            <a:off x="448212" y="445162"/>
            <a:ext cx="1613565" cy="345698"/>
          </a:xfrm>
          <a:prstGeom prst="rect">
            <a:avLst/>
          </a:prstGeom>
        </p:spPr>
      </p:pic>
    </p:spTree>
    <p:extLst>
      <p:ext uri="{BB962C8B-B14F-4D97-AF65-F5344CB8AC3E}">
        <p14:creationId xmlns:p14="http://schemas.microsoft.com/office/powerpoint/2010/main" val="224237474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Divider">
    <p:bg>
      <p:bgPr>
        <a:solidFill>
          <a:schemeClr val="bg2"/>
        </a:solidFill>
        <a:effectLst/>
      </p:bgPr>
    </p:bg>
    <p:spTree>
      <p:nvGrpSpPr>
        <p:cNvPr id="1" name=""/>
        <p:cNvGrpSpPr/>
        <p:nvPr/>
      </p:nvGrpSpPr>
      <p:grpSpPr>
        <a:xfrm>
          <a:off x="0" y="0"/>
          <a:ext cx="0" cy="0"/>
          <a:chOff x="0" y="0"/>
          <a:chExt cx="0" cy="0"/>
        </a:xfrm>
      </p:grpSpPr>
      <p:sp>
        <p:nvSpPr>
          <p:cNvPr id="5" name="Picture Placeholder 4"/>
          <p:cNvSpPr>
            <a:spLocks noGrp="1"/>
          </p:cNvSpPr>
          <p:nvPr>
            <p:ph type="pic" sz="quarter" idx="11"/>
          </p:nvPr>
        </p:nvSpPr>
        <p:spPr>
          <a:xfrm>
            <a:off x="0" y="0"/>
            <a:ext cx="12192000" cy="6858000"/>
          </a:xfrm>
        </p:spPr>
        <p:txBody>
          <a:bodyPr>
            <a:noAutofit/>
          </a:bodyPr>
          <a:lstStyle>
            <a:lvl1pPr marL="0" indent="0" algn="ctr">
              <a:buNone/>
              <a:defRPr/>
            </a:lvl1pPr>
          </a:lstStyle>
          <a:p>
            <a:endParaRPr lang="en-US" dirty="0"/>
          </a:p>
        </p:txBody>
      </p:sp>
      <p:graphicFrame>
        <p:nvGraphicFramePr>
          <p:cNvPr id="3" name="Object 2" hidden="1"/>
          <p:cNvGraphicFramePr>
            <a:graphicFrameLocks noChangeAspect="1"/>
          </p:cNvGraphicFramePr>
          <p:nvPr userDrawn="1">
            <p:custDataLst>
              <p:tags r:id="rId2"/>
            </p:custDataLst>
            <p:extLst/>
          </p:nvPr>
        </p:nvGraphicFramePr>
        <p:xfrm>
          <a:off x="1557" y="1558"/>
          <a:ext cx="1556" cy="1556"/>
        </p:xfrm>
        <a:graphic>
          <a:graphicData uri="http://schemas.openxmlformats.org/presentationml/2006/ole">
            <mc:AlternateContent xmlns:mc="http://schemas.openxmlformats.org/markup-compatibility/2006">
              <mc:Choice xmlns:v="urn:schemas-microsoft-com:vml" Requires="v">
                <p:oleObj spid="_x0000_s51202" name="think-cell Slide" r:id="rId4" imgW="378" imgH="377" progId="TCLayout.ActiveDocument.1">
                  <p:embed/>
                </p:oleObj>
              </mc:Choice>
              <mc:Fallback>
                <p:oleObj name="think-cell Slide" r:id="rId4" imgW="378" imgH="377" progId="TCLayout.ActiveDocument.1">
                  <p:embed/>
                  <p:pic>
                    <p:nvPicPr>
                      <p:cNvPr id="3" name="Object 2" hidden="1"/>
                      <p:cNvPicPr/>
                      <p:nvPr/>
                    </p:nvPicPr>
                    <p:blipFill>
                      <a:blip r:embed="rId5"/>
                      <a:stretch>
                        <a:fillRect/>
                      </a:stretch>
                    </p:blipFill>
                    <p:spPr>
                      <a:xfrm>
                        <a:off x="1557" y="1558"/>
                        <a:ext cx="1556" cy="1556"/>
                      </a:xfrm>
                      <a:prstGeom prst="rect">
                        <a:avLst/>
                      </a:prstGeom>
                    </p:spPr>
                  </p:pic>
                </p:oleObj>
              </mc:Fallback>
            </mc:AlternateContent>
          </a:graphicData>
        </a:graphic>
      </p:graphicFrame>
      <p:sp>
        <p:nvSpPr>
          <p:cNvPr id="6" name="Title 4">
            <a:extLst>
              <a:ext uri="{FF2B5EF4-FFF2-40B4-BE49-F238E27FC236}">
                <a16:creationId xmlns:a16="http://schemas.microsoft.com/office/drawing/2014/main" id="{B8EE6F21-7608-466C-9535-66660D533404}"/>
              </a:ext>
            </a:extLst>
          </p:cNvPr>
          <p:cNvSpPr>
            <a:spLocks noGrp="1"/>
          </p:cNvSpPr>
          <p:nvPr>
            <p:ph type="title"/>
          </p:nvPr>
        </p:nvSpPr>
        <p:spPr>
          <a:xfrm>
            <a:off x="448212" y="2505004"/>
            <a:ext cx="8964185" cy="1793090"/>
          </a:xfrm>
        </p:spPr>
        <p:txBody>
          <a:bodyPr/>
          <a:lstStyle>
            <a:lvl1pPr>
              <a:defRPr>
                <a:solidFill>
                  <a:schemeClr val="tx1"/>
                </a:solidFill>
              </a:defRPr>
            </a:lvl1pPr>
          </a:lstStyle>
          <a:p>
            <a:endParaRPr lang="en-US"/>
          </a:p>
        </p:txBody>
      </p:sp>
      <p:sp>
        <p:nvSpPr>
          <p:cNvPr id="7" name="Text Placeholder 6">
            <a:extLst>
              <a:ext uri="{FF2B5EF4-FFF2-40B4-BE49-F238E27FC236}">
                <a16:creationId xmlns:a16="http://schemas.microsoft.com/office/drawing/2014/main" id="{D419C646-878F-460A-963B-BCF5728276CB}"/>
              </a:ext>
            </a:extLst>
          </p:cNvPr>
          <p:cNvSpPr>
            <a:spLocks noGrp="1"/>
          </p:cNvSpPr>
          <p:nvPr>
            <p:ph type="body" sz="quarter" idx="12"/>
          </p:nvPr>
        </p:nvSpPr>
        <p:spPr>
          <a:xfrm>
            <a:off x="448213" y="4299392"/>
            <a:ext cx="8964184" cy="561290"/>
          </a:xfrm>
        </p:spPr>
        <p:txBody>
          <a:bodyPr/>
          <a:lstStyle>
            <a:lvl1pPr marL="0" indent="0">
              <a:buNone/>
              <a:defRPr>
                <a:solidFill>
                  <a:schemeClr val="tx1"/>
                </a:solidFill>
              </a:defRPr>
            </a:lvl1pPr>
          </a:lstStyle>
          <a:p>
            <a:endParaRPr lang="en-US"/>
          </a:p>
        </p:txBody>
      </p:sp>
    </p:spTree>
    <p:extLst>
      <p:ext uri="{BB962C8B-B14F-4D97-AF65-F5344CB8AC3E}">
        <p14:creationId xmlns:p14="http://schemas.microsoft.com/office/powerpoint/2010/main" val="3305442696"/>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accent3"/>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nvPr>
        </p:nvGraphicFramePr>
        <p:xfrm>
          <a:off x="1557" y="1558"/>
          <a:ext cx="1556" cy="1556"/>
        </p:xfrm>
        <a:graphic>
          <a:graphicData uri="http://schemas.openxmlformats.org/presentationml/2006/ole">
            <mc:AlternateContent xmlns:mc="http://schemas.openxmlformats.org/markup-compatibility/2006">
              <mc:Choice xmlns:v="urn:schemas-microsoft-com:vml" Requires="v">
                <p:oleObj spid="_x0000_s52226" name="think-cell Slide" r:id="rId4" imgW="378" imgH="377" progId="TCLayout.ActiveDocument.1">
                  <p:embed/>
                </p:oleObj>
              </mc:Choice>
              <mc:Fallback>
                <p:oleObj name="think-cell Slide" r:id="rId4" imgW="378" imgH="377" progId="TCLayout.ActiveDocument.1">
                  <p:embed/>
                  <p:pic>
                    <p:nvPicPr>
                      <p:cNvPr id="3" name="Object 2" hidden="1"/>
                      <p:cNvPicPr/>
                      <p:nvPr/>
                    </p:nvPicPr>
                    <p:blipFill>
                      <a:blip r:embed="rId5"/>
                      <a:stretch>
                        <a:fillRect/>
                      </a:stretch>
                    </p:blipFill>
                    <p:spPr>
                      <a:xfrm>
                        <a:off x="1557" y="1558"/>
                        <a:ext cx="1556" cy="1556"/>
                      </a:xfrm>
                      <a:prstGeom prst="rect">
                        <a:avLst/>
                      </a:prstGeom>
                    </p:spPr>
                  </p:pic>
                </p:oleObj>
              </mc:Fallback>
            </mc:AlternateContent>
          </a:graphicData>
        </a:graphic>
      </p:graphicFrame>
      <p:sp>
        <p:nvSpPr>
          <p:cNvPr id="2" name="Title 1"/>
          <p:cNvSpPr>
            <a:spLocks noGrp="1"/>
          </p:cNvSpPr>
          <p:nvPr>
            <p:ph type="title" hasCustomPrompt="1"/>
          </p:nvPr>
        </p:nvSpPr>
        <p:spPr>
          <a:xfrm>
            <a:off x="379736" y="1186358"/>
            <a:ext cx="9859116" cy="1158793"/>
          </a:xfrm>
          <a:noFill/>
        </p:spPr>
        <p:txBody>
          <a:bodyPr tIns="91440" bIns="91440" anchor="t" anchorCtr="0">
            <a:spAutoFit/>
          </a:bodyPr>
          <a:lstStyle>
            <a:lvl1pPr>
              <a:defRPr sz="7054" spc="-98" baseline="0">
                <a:gradFill>
                  <a:gsLst>
                    <a:gs pos="0">
                      <a:schemeClr val="tx1"/>
                    </a:gs>
                    <a:gs pos="100000">
                      <a:schemeClr val="tx1"/>
                    </a:gs>
                  </a:gsLst>
                  <a:lin ang="5400000" scaled="0"/>
                </a:gradFill>
              </a:defRPr>
            </a:lvl1pPr>
          </a:lstStyle>
          <a:p>
            <a:r>
              <a:rPr lang="en-US"/>
              <a:t>Demo title</a:t>
            </a:r>
          </a:p>
        </p:txBody>
      </p:sp>
      <p:sp>
        <p:nvSpPr>
          <p:cNvPr id="5" name="Text Placeholder 4"/>
          <p:cNvSpPr>
            <a:spLocks noGrp="1"/>
          </p:cNvSpPr>
          <p:nvPr>
            <p:ph type="body" sz="quarter" idx="12" hasCustomPrompt="1"/>
          </p:nvPr>
        </p:nvSpPr>
        <p:spPr>
          <a:xfrm>
            <a:off x="429537" y="3877276"/>
            <a:ext cx="9860674" cy="778565"/>
          </a:xfrm>
          <a:noFill/>
        </p:spPr>
        <p:txBody>
          <a:bodyPr lIns="0" tIns="146304" rIns="182880" bIns="146304">
            <a:spAutoFit/>
          </a:bodyPr>
          <a:lstStyle>
            <a:lvl1pPr marL="0" indent="0">
              <a:spcBef>
                <a:spcPts val="0"/>
              </a:spcBef>
              <a:buNone/>
              <a:defRPr sz="3527" spc="0" baseline="0">
                <a:gradFill>
                  <a:gsLst>
                    <a:gs pos="0">
                      <a:schemeClr val="tx1"/>
                    </a:gs>
                    <a:gs pos="100000">
                      <a:schemeClr val="tx1"/>
                    </a:gs>
                  </a:gsLst>
                  <a:lin ang="5400000" scaled="0"/>
                </a:gradFill>
                <a:latin typeface="+mj-lt"/>
              </a:defRPr>
            </a:lvl1pPr>
          </a:lstStyle>
          <a:p>
            <a:pPr lvl="0"/>
            <a:r>
              <a:rPr lang="en-US"/>
              <a:t>Speaker Name</a:t>
            </a:r>
          </a:p>
        </p:txBody>
      </p:sp>
    </p:spTree>
    <p:extLst>
      <p:ext uri="{BB962C8B-B14F-4D97-AF65-F5344CB8AC3E}">
        <p14:creationId xmlns:p14="http://schemas.microsoft.com/office/powerpoint/2010/main" val="193685725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accent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nvPr>
        </p:nvGraphicFramePr>
        <p:xfrm>
          <a:off x="1557" y="1558"/>
          <a:ext cx="1556" cy="1556"/>
        </p:xfrm>
        <a:graphic>
          <a:graphicData uri="http://schemas.openxmlformats.org/presentationml/2006/ole">
            <mc:AlternateContent xmlns:mc="http://schemas.openxmlformats.org/markup-compatibility/2006">
              <mc:Choice xmlns:v="urn:schemas-microsoft-com:vml" Requires="v">
                <p:oleObj spid="_x0000_s53250" name="think-cell Slide" r:id="rId4" imgW="378" imgH="377" progId="TCLayout.ActiveDocument.1">
                  <p:embed/>
                </p:oleObj>
              </mc:Choice>
              <mc:Fallback>
                <p:oleObj name="think-cell Slide" r:id="rId4" imgW="378" imgH="377" progId="TCLayout.ActiveDocument.1">
                  <p:embed/>
                  <p:pic>
                    <p:nvPicPr>
                      <p:cNvPr id="3" name="Object 2" hidden="1"/>
                      <p:cNvPicPr/>
                      <p:nvPr/>
                    </p:nvPicPr>
                    <p:blipFill>
                      <a:blip r:embed="rId5"/>
                      <a:stretch>
                        <a:fillRect/>
                      </a:stretch>
                    </p:blipFill>
                    <p:spPr>
                      <a:xfrm>
                        <a:off x="1557" y="1558"/>
                        <a:ext cx="1556" cy="1556"/>
                      </a:xfrm>
                      <a:prstGeom prst="rect">
                        <a:avLst/>
                      </a:prstGeom>
                    </p:spPr>
                  </p:pic>
                </p:oleObj>
              </mc:Fallback>
            </mc:AlternateContent>
          </a:graphicData>
        </a:graphic>
      </p:graphicFrame>
      <p:sp>
        <p:nvSpPr>
          <p:cNvPr id="2" name="Title 1"/>
          <p:cNvSpPr>
            <a:spLocks noGrp="1"/>
          </p:cNvSpPr>
          <p:nvPr>
            <p:ph type="title" hasCustomPrompt="1"/>
          </p:nvPr>
        </p:nvSpPr>
        <p:spPr>
          <a:xfrm>
            <a:off x="448212" y="2849603"/>
            <a:ext cx="9859116" cy="1158793"/>
          </a:xfrm>
          <a:noFill/>
        </p:spPr>
        <p:txBody>
          <a:bodyPr tIns="91440" bIns="91440" anchor="t" anchorCtr="0">
            <a:spAutoFit/>
          </a:bodyPr>
          <a:lstStyle>
            <a:lvl1pPr>
              <a:defRPr lang="en-US" sz="7054" b="0" kern="1200" cap="none" spc="-98" baseline="0" dirty="0">
                <a:ln w="3175">
                  <a:noFill/>
                </a:ln>
                <a:gradFill>
                  <a:gsLst>
                    <a:gs pos="0">
                      <a:schemeClr val="tx1"/>
                    </a:gs>
                    <a:gs pos="100000">
                      <a:schemeClr val="tx1"/>
                    </a:gs>
                  </a:gsLst>
                  <a:lin ang="5400000" scaled="0"/>
                </a:gradFill>
                <a:effectLst/>
                <a:latin typeface="+mj-lt"/>
                <a:ea typeface="+mn-ea"/>
                <a:cs typeface="Segoe UI" pitchFamily="34" charset="0"/>
              </a:defRPr>
            </a:lvl1pPr>
          </a:lstStyle>
          <a:p>
            <a:r>
              <a:rPr lang="en-US"/>
              <a:t>Video title</a:t>
            </a:r>
          </a:p>
        </p:txBody>
      </p:sp>
    </p:spTree>
    <p:extLst>
      <p:ext uri="{BB962C8B-B14F-4D97-AF65-F5344CB8AC3E}">
        <p14:creationId xmlns:p14="http://schemas.microsoft.com/office/powerpoint/2010/main" val="248817880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57" y="1558"/>
          <a:ext cx="1556" cy="1556"/>
        </p:xfrm>
        <a:graphic>
          <a:graphicData uri="http://schemas.openxmlformats.org/presentationml/2006/ole">
            <mc:AlternateContent xmlns:mc="http://schemas.openxmlformats.org/markup-compatibility/2006">
              <mc:Choice xmlns:v="urn:schemas-microsoft-com:vml" Requires="v">
                <p:oleObj spid="_x0000_s6146" name="think-cell Slide" r:id="rId4" imgW="378" imgH="377" progId="TCLayout.ActiveDocument.1">
                  <p:embed/>
                </p:oleObj>
              </mc:Choice>
              <mc:Fallback>
                <p:oleObj name="think-cell Slide" r:id="rId4" imgW="378" imgH="377" progId="TCLayout.ActiveDocument.1">
                  <p:embed/>
                  <p:pic>
                    <p:nvPicPr>
                      <p:cNvPr id="2" name="Object 1" hidden="1"/>
                      <p:cNvPicPr/>
                      <p:nvPr/>
                    </p:nvPicPr>
                    <p:blipFill>
                      <a:blip r:embed="rId5"/>
                      <a:stretch>
                        <a:fillRect/>
                      </a:stretch>
                    </p:blipFill>
                    <p:spPr>
                      <a:xfrm>
                        <a:off x="1557" y="1558"/>
                        <a:ext cx="1556" cy="1556"/>
                      </a:xfrm>
                      <a:prstGeom prst="rect">
                        <a:avLst/>
                      </a:prstGeom>
                    </p:spPr>
                  </p:pic>
                </p:oleObj>
              </mc:Fallback>
            </mc:AlternateContent>
          </a:graphicData>
        </a:graphic>
      </p:graphicFrame>
      <p:sp>
        <p:nvSpPr>
          <p:cNvPr id="3" name="Footer Placeholder 6">
            <a:extLst>
              <a:ext uri="{FF2B5EF4-FFF2-40B4-BE49-F238E27FC236}">
                <a16:creationId xmlns:a16="http://schemas.microsoft.com/office/drawing/2014/main" id="{B7B0A83F-AC7A-4FF2-B73B-3FACFF20FF05}"/>
              </a:ext>
            </a:extLst>
          </p:cNvPr>
          <p:cNvSpPr>
            <a:spLocks noGrp="1"/>
          </p:cNvSpPr>
          <p:nvPr>
            <p:ph type="ftr" sz="quarter" idx="3"/>
          </p:nvPr>
        </p:nvSpPr>
        <p:spPr>
          <a:xfrm>
            <a:off x="5162224" y="6556855"/>
            <a:ext cx="1867552" cy="135796"/>
          </a:xfrm>
          <a:prstGeom prst="rect">
            <a:avLst/>
          </a:prstGeom>
        </p:spPr>
        <p:txBody>
          <a:bodyPr vert="horz" wrap="square" lIns="0" tIns="0" rIns="0" bIns="0" rtlCol="0" anchor="ctr">
            <a:spAutoFit/>
          </a:bodyPr>
          <a:lstStyle>
            <a:lvl1pPr>
              <a:defRPr lang="en-US" sz="882" smtClean="0">
                <a:solidFill>
                  <a:schemeClr val="bg1"/>
                </a:solidFill>
              </a:defRPr>
            </a:lvl1pPr>
          </a:lstStyle>
          <a:p>
            <a:r>
              <a:rPr lang="en-US" dirty="0"/>
              <a:t>Microsoft Confidential</a:t>
            </a:r>
          </a:p>
        </p:txBody>
      </p:sp>
      <p:sp>
        <p:nvSpPr>
          <p:cNvPr id="4" name="Slide Number Placeholder 4">
            <a:extLst>
              <a:ext uri="{FF2B5EF4-FFF2-40B4-BE49-F238E27FC236}">
                <a16:creationId xmlns:a16="http://schemas.microsoft.com/office/drawing/2014/main" id="{DDCFECB1-0E5D-462D-A1F1-418D64205DE6}"/>
              </a:ext>
            </a:extLst>
          </p:cNvPr>
          <p:cNvSpPr>
            <a:spLocks noGrp="1"/>
          </p:cNvSpPr>
          <p:nvPr>
            <p:ph type="sldNum" sz="quarter" idx="4"/>
          </p:nvPr>
        </p:nvSpPr>
        <p:spPr>
          <a:xfrm>
            <a:off x="11600814" y="6556855"/>
            <a:ext cx="139862" cy="135796"/>
          </a:xfrm>
          <a:prstGeom prst="rect">
            <a:avLst/>
          </a:prstGeom>
        </p:spPr>
        <p:txBody>
          <a:bodyPr vert="horz" wrap="none" lIns="0" tIns="0" rIns="0" bIns="0" rtlCol="0" anchor="ctr">
            <a:noAutofit/>
          </a:bodyPr>
          <a:lstStyle>
            <a:lvl1pPr>
              <a:defRPr lang="en-US" sz="882" smtClean="0">
                <a:solidFill>
                  <a:schemeClr val="bg1"/>
                </a:solidFill>
              </a:defRPr>
            </a:lvl1pPr>
          </a:lstStyle>
          <a:p>
            <a:pPr algn="r"/>
            <a:fld id="{4F6BF59E-C7AB-4D2C-B602-9844A5FEE556}" type="slidenum">
              <a:rPr lang="en-US" smtClean="0"/>
              <a:pPr algn="r"/>
              <a:t>‹#›</a:t>
            </a:fld>
            <a:endParaRPr lang="en-US" dirty="0"/>
          </a:p>
        </p:txBody>
      </p:sp>
    </p:spTree>
    <p:extLst>
      <p:ext uri="{BB962C8B-B14F-4D97-AF65-F5344CB8AC3E}">
        <p14:creationId xmlns:p14="http://schemas.microsoft.com/office/powerpoint/2010/main" val="403117321"/>
      </p:ext>
    </p:extLst>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Closing logo slide">
    <p:bg>
      <p:bgPr>
        <a:solidFill>
          <a:schemeClr val="bg2"/>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nvPr>
        </p:nvGraphicFramePr>
        <p:xfrm>
          <a:off x="1557" y="1558"/>
          <a:ext cx="1556" cy="1556"/>
        </p:xfrm>
        <a:graphic>
          <a:graphicData uri="http://schemas.openxmlformats.org/presentationml/2006/ole">
            <mc:AlternateContent xmlns:mc="http://schemas.openxmlformats.org/markup-compatibility/2006">
              <mc:Choice xmlns:v="urn:schemas-microsoft-com:vml" Requires="v">
                <p:oleObj spid="_x0000_s54274" name="think-cell Slide" r:id="rId4" imgW="378" imgH="377" progId="TCLayout.ActiveDocument.1">
                  <p:embed/>
                </p:oleObj>
              </mc:Choice>
              <mc:Fallback>
                <p:oleObj name="think-cell Slide" r:id="rId4" imgW="378" imgH="377" progId="TCLayout.ActiveDocument.1">
                  <p:embed/>
                  <p:pic>
                    <p:nvPicPr>
                      <p:cNvPr id="4" name="Object 3" hidden="1"/>
                      <p:cNvPicPr/>
                      <p:nvPr/>
                    </p:nvPicPr>
                    <p:blipFill>
                      <a:blip r:embed="rId5"/>
                      <a:stretch>
                        <a:fillRect/>
                      </a:stretch>
                    </p:blipFill>
                    <p:spPr>
                      <a:xfrm>
                        <a:off x="1557" y="1558"/>
                        <a:ext cx="1556" cy="1556"/>
                      </a:xfrm>
                      <a:prstGeom prst="rect">
                        <a:avLst/>
                      </a:prstGeom>
                    </p:spPr>
                  </p:pic>
                </p:oleObj>
              </mc:Fallback>
            </mc:AlternateContent>
          </a:graphicData>
        </a:graphic>
      </p:graphicFrame>
      <p:sp>
        <p:nvSpPr>
          <p:cNvPr id="2" name="Text Box 3"/>
          <p:cNvSpPr txBox="1">
            <a:spLocks noChangeArrowheads="1"/>
          </p:cNvSpPr>
          <p:nvPr userDrawn="1"/>
        </p:nvSpPr>
        <p:spPr bwMode="blackWhite">
          <a:xfrm>
            <a:off x="269239" y="6171618"/>
            <a:ext cx="11653522" cy="395317"/>
          </a:xfrm>
          <a:prstGeom prst="rect">
            <a:avLst/>
          </a:prstGeom>
          <a:noFill/>
          <a:ln w="12700">
            <a:noFill/>
            <a:miter lim="800000"/>
            <a:headEnd type="none" w="sm" len="sm"/>
            <a:tailEnd type="none" w="sm" len="sm"/>
          </a:ln>
          <a:effectLst/>
        </p:spPr>
        <p:txBody>
          <a:bodyPr vert="horz" wrap="square" lIns="179234" tIns="143387" rIns="179234" bIns="143387" numCol="1" anchor="t" anchorCtr="0" compatLnSpc="1">
            <a:prstTxWarp prst="textNoShape">
              <a:avLst/>
            </a:prstTxWarp>
            <a:spAutoFit/>
          </a:bodyPr>
          <a:lstStyle/>
          <a:p>
            <a:pPr defTabSz="913573" eaLnBrk="0" hangingPunct="0"/>
            <a:r>
              <a:rPr lang="en-US" sz="686" dirty="0">
                <a:solidFill>
                  <a:schemeClr val="tx1"/>
                </a:solidFill>
                <a:cs typeface="Segoe UI" pitchFamily="34" charset="0"/>
              </a:rPr>
              <a:t>© 2018 Microsoft Corporation. All rights reserved. </a:t>
            </a:r>
          </a:p>
        </p:txBody>
      </p:sp>
      <p:pic>
        <p:nvPicPr>
          <p:cNvPr id="3" name="Picture 2"/>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bwMode="invGray">
          <a:xfrm>
            <a:off x="450202" y="3083655"/>
            <a:ext cx="3223861" cy="690695"/>
          </a:xfrm>
          <a:prstGeom prst="rect">
            <a:avLst/>
          </a:prstGeom>
        </p:spPr>
      </p:pic>
    </p:spTree>
    <p:extLst>
      <p:ext uri="{BB962C8B-B14F-4D97-AF65-F5344CB8AC3E}">
        <p14:creationId xmlns:p14="http://schemas.microsoft.com/office/powerpoint/2010/main" val="157244834"/>
      </p:ext>
    </p:extLst>
  </p:cSld>
  <p:clrMapOvr>
    <a:masterClrMapping/>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57" y="1558"/>
          <a:ext cx="1556" cy="1556"/>
        </p:xfrm>
        <a:graphic>
          <a:graphicData uri="http://schemas.openxmlformats.org/presentationml/2006/ole">
            <mc:AlternateContent xmlns:mc="http://schemas.openxmlformats.org/markup-compatibility/2006">
              <mc:Choice xmlns:v="urn:schemas-microsoft-com:vml" Requires="v">
                <p:oleObj spid="_x0000_s55298" name="think-cell Slide" r:id="rId4" imgW="378" imgH="377" progId="TCLayout.ActiveDocument.1">
                  <p:embed/>
                </p:oleObj>
              </mc:Choice>
              <mc:Fallback>
                <p:oleObj name="think-cell Slide" r:id="rId4" imgW="378" imgH="377" progId="TCLayout.ActiveDocument.1">
                  <p:embed/>
                  <p:pic>
                    <p:nvPicPr>
                      <p:cNvPr id="2" name="Object 1" hidden="1"/>
                      <p:cNvPicPr/>
                      <p:nvPr/>
                    </p:nvPicPr>
                    <p:blipFill>
                      <a:blip r:embed="rId5"/>
                      <a:stretch>
                        <a:fillRect/>
                      </a:stretch>
                    </p:blipFill>
                    <p:spPr>
                      <a:xfrm>
                        <a:off x="1557" y="1558"/>
                        <a:ext cx="1556" cy="1556"/>
                      </a:xfrm>
                      <a:prstGeom prst="rect">
                        <a:avLst/>
                      </a:prstGeom>
                    </p:spPr>
                  </p:pic>
                </p:oleObj>
              </mc:Fallback>
            </mc:AlternateContent>
          </a:graphicData>
        </a:graphic>
      </p:graphicFrame>
      <p:sp>
        <p:nvSpPr>
          <p:cNvPr id="6" name="Text Placeholder 5"/>
          <p:cNvSpPr>
            <a:spLocks noGrp="1"/>
          </p:cNvSpPr>
          <p:nvPr>
            <p:ph type="body" sz="quarter" idx="10" hasCustomPrompt="1"/>
          </p:nvPr>
        </p:nvSpPr>
        <p:spPr bwMode="white">
          <a:xfrm>
            <a:off x="448212" y="1189178"/>
            <a:ext cx="11294738" cy="2396047"/>
          </a:xfrm>
          <a:prstGeom prst="rect">
            <a:avLst/>
          </a:prstGeom>
        </p:spPr>
        <p:txBody>
          <a:bodyPr/>
          <a:lstStyle>
            <a:lvl1pPr marL="284625" indent="-284625">
              <a:buClr>
                <a:schemeClr val="tx1"/>
              </a:buClr>
              <a:buSzPct val="90000"/>
              <a:buFont typeface="Arial" pitchFamily="34" charset="0"/>
              <a:buChar char="•"/>
              <a:defRPr sz="3526">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59920" indent="-275295">
              <a:buClr>
                <a:schemeClr val="tx1"/>
              </a:buClr>
              <a:buSzPct val="90000"/>
              <a:buFont typeface="Arial" pitchFamily="34" charset="0"/>
              <a:buChar char="•"/>
              <a:defRPr sz="3134">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44545" indent="-284625">
              <a:buClr>
                <a:schemeClr val="tx1"/>
              </a:buClr>
              <a:buSzPct val="90000"/>
              <a:buFont typeface="Arial" pitchFamily="34" charset="0"/>
              <a:buChar char="•"/>
              <a:defRPr sz="2745">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68512" indent="-223968">
              <a:buClr>
                <a:schemeClr val="tx1"/>
              </a:buClr>
              <a:buSzPct val="90000"/>
              <a:buFont typeface="Arial" pitchFamily="34" charset="0"/>
              <a:buChar char="•"/>
              <a:defRPr sz="2353">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292478" indent="-223968">
              <a:buClr>
                <a:schemeClr val="tx1"/>
              </a:buClr>
              <a:buSzPct val="90000"/>
              <a:buFont typeface="Arial" pitchFamily="34" charset="0"/>
              <a:buChar char="•"/>
              <a:defRPr sz="1961">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a:t>Use this Layout for Speaker Notes slides</a:t>
            </a:r>
          </a:p>
          <a:p>
            <a:pPr lvl="1"/>
            <a:r>
              <a:rPr lang="en-US"/>
              <a:t>Second level</a:t>
            </a:r>
          </a:p>
          <a:p>
            <a:pPr lvl="2"/>
            <a:r>
              <a:rPr lang="en-US"/>
              <a:t>Third level</a:t>
            </a:r>
          </a:p>
          <a:p>
            <a:pPr lvl="3"/>
            <a:r>
              <a:rPr lang="en-US"/>
              <a:t>Fourth level</a:t>
            </a:r>
          </a:p>
          <a:p>
            <a:pPr lvl="4"/>
            <a:r>
              <a:rPr lang="en-US"/>
              <a:t>Fifth level</a:t>
            </a:r>
          </a:p>
        </p:txBody>
      </p:sp>
      <p:sp>
        <p:nvSpPr>
          <p:cNvPr id="4" name="Text Placeholder 6"/>
          <p:cNvSpPr>
            <a:spLocks noGrp="1"/>
          </p:cNvSpPr>
          <p:nvPr>
            <p:ph type="body" sz="quarter" idx="11" hasCustomPrompt="1"/>
          </p:nvPr>
        </p:nvSpPr>
        <p:spPr>
          <a:xfrm>
            <a:off x="4" y="6238876"/>
            <a:ext cx="12192001"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24"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Tree>
    <p:extLst>
      <p:ext uri="{BB962C8B-B14F-4D97-AF65-F5344CB8AC3E}">
        <p14:creationId xmlns:p14="http://schemas.microsoft.com/office/powerpoint/2010/main" val="3784607091"/>
      </p:ext>
    </p:extLst>
  </p:cSld>
  <p:clrMapOvr>
    <a:masterClrMapping/>
  </p:clrMapOvr>
  <p:transition>
    <p:fad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sub half Picture">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6553409" y="0"/>
            <a:ext cx="5638591" cy="6858000"/>
          </a:xfrm>
        </p:spPr>
        <p:txBody>
          <a:bodyPr>
            <a:noAutofit/>
          </a:bodyPr>
          <a:lstStyle>
            <a:lvl1pPr marL="0" indent="0" algn="ctr">
              <a:buNone/>
              <a:defRPr/>
            </a:lvl1pPr>
          </a:lstStyle>
          <a:p>
            <a:endParaRPr lang="en-US" dirty="0"/>
          </a:p>
        </p:txBody>
      </p:sp>
      <p:graphicFrame>
        <p:nvGraphicFramePr>
          <p:cNvPr id="3" name="Object 2" hidden="1"/>
          <p:cNvGraphicFramePr>
            <a:graphicFrameLocks noChangeAspect="1"/>
          </p:cNvGraphicFramePr>
          <p:nvPr userDrawn="1">
            <p:custDataLst>
              <p:tags r:id="rId2"/>
            </p:custDataLst>
            <p:extLst/>
          </p:nvPr>
        </p:nvGraphicFramePr>
        <p:xfrm>
          <a:off x="1557" y="1558"/>
          <a:ext cx="1556" cy="1556"/>
        </p:xfrm>
        <a:graphic>
          <a:graphicData uri="http://schemas.openxmlformats.org/presentationml/2006/ole">
            <mc:AlternateContent xmlns:mc="http://schemas.openxmlformats.org/markup-compatibility/2006">
              <mc:Choice xmlns:v="urn:schemas-microsoft-com:vml" Requires="v">
                <p:oleObj spid="_x0000_s56322" name="think-cell Slide" r:id="rId4" imgW="378" imgH="377" progId="TCLayout.ActiveDocument.1">
                  <p:embed/>
                </p:oleObj>
              </mc:Choice>
              <mc:Fallback>
                <p:oleObj name="think-cell Slide" r:id="rId4" imgW="378" imgH="377" progId="TCLayout.ActiveDocument.1">
                  <p:embed/>
                  <p:pic>
                    <p:nvPicPr>
                      <p:cNvPr id="3" name="Object 2" hidden="1"/>
                      <p:cNvPicPr/>
                      <p:nvPr/>
                    </p:nvPicPr>
                    <p:blipFill>
                      <a:blip r:embed="rId5"/>
                      <a:stretch>
                        <a:fillRect/>
                      </a:stretch>
                    </p:blipFill>
                    <p:spPr>
                      <a:xfrm>
                        <a:off x="1557" y="1558"/>
                        <a:ext cx="1556" cy="1556"/>
                      </a:xfrm>
                      <a:prstGeom prst="rect">
                        <a:avLst/>
                      </a:prstGeom>
                    </p:spPr>
                  </p:pic>
                </p:oleObj>
              </mc:Fallback>
            </mc:AlternateContent>
          </a:graphicData>
        </a:graphic>
      </p:graphicFrame>
      <p:sp>
        <p:nvSpPr>
          <p:cNvPr id="2" name="Title 1"/>
          <p:cNvSpPr>
            <a:spLocks noGrp="1"/>
          </p:cNvSpPr>
          <p:nvPr>
            <p:ph type="title"/>
          </p:nvPr>
        </p:nvSpPr>
        <p:spPr>
          <a:xfrm>
            <a:off x="448212" y="253713"/>
            <a:ext cx="11292464" cy="935463"/>
          </a:xfrm>
        </p:spPr>
        <p:txBody>
          <a:bodyPr/>
          <a:lstStyle/>
          <a:p>
            <a:r>
              <a:rPr lang="en-US"/>
              <a:t>Click to edit Master title style</a:t>
            </a:r>
          </a:p>
        </p:txBody>
      </p:sp>
      <p:sp>
        <p:nvSpPr>
          <p:cNvPr id="8" name="Text Placeholder 4"/>
          <p:cNvSpPr>
            <a:spLocks noGrp="1"/>
          </p:cNvSpPr>
          <p:nvPr>
            <p:ph type="body" sz="quarter" idx="11"/>
          </p:nvPr>
        </p:nvSpPr>
        <p:spPr>
          <a:xfrm>
            <a:off x="448212" y="957257"/>
            <a:ext cx="11292464" cy="452654"/>
          </a:xfrm>
        </p:spPr>
        <p:txBody>
          <a:bodyPr/>
          <a:lstStyle>
            <a:lvl1pPr marL="0" indent="0">
              <a:buNone/>
              <a:defRPr sz="1961">
                <a:latin typeface="+mn-lt"/>
              </a:defRPr>
            </a:lvl1pPr>
            <a:lvl2pPr>
              <a:defRPr sz="1961">
                <a:latin typeface="+mn-lt"/>
              </a:defRPr>
            </a:lvl2pPr>
            <a:lvl3pPr>
              <a:defRPr sz="1765">
                <a:latin typeface="+mn-lt"/>
              </a:defRPr>
            </a:lvl3pPr>
            <a:lvl4pPr>
              <a:defRPr sz="1568">
                <a:latin typeface="+mn-lt"/>
              </a:defRPr>
            </a:lvl4pPr>
            <a:lvl5pPr>
              <a:defRPr sz="1568">
                <a:latin typeface="+mn-lt"/>
              </a:defRPr>
            </a:lvl5pPr>
          </a:lstStyle>
          <a:p>
            <a:pPr lvl="0"/>
            <a:r>
              <a:rPr lang="en-US"/>
              <a:t>Edit Master text styles</a:t>
            </a:r>
          </a:p>
        </p:txBody>
      </p:sp>
      <p:sp>
        <p:nvSpPr>
          <p:cNvPr id="6" name="Footer Placeholder 6">
            <a:extLst>
              <a:ext uri="{FF2B5EF4-FFF2-40B4-BE49-F238E27FC236}">
                <a16:creationId xmlns:a16="http://schemas.microsoft.com/office/drawing/2014/main" id="{64B5A234-02CB-4CDA-AB56-D21FF1E9CB13}"/>
              </a:ext>
            </a:extLst>
          </p:cNvPr>
          <p:cNvSpPr>
            <a:spLocks noGrp="1"/>
          </p:cNvSpPr>
          <p:nvPr>
            <p:ph type="ftr" sz="quarter" idx="3"/>
          </p:nvPr>
        </p:nvSpPr>
        <p:spPr>
          <a:xfrm>
            <a:off x="5162224" y="6556855"/>
            <a:ext cx="1867552" cy="135796"/>
          </a:xfrm>
          <a:prstGeom prst="rect">
            <a:avLst/>
          </a:prstGeom>
        </p:spPr>
        <p:txBody>
          <a:bodyPr vert="horz" wrap="square" lIns="0" tIns="0" rIns="0" bIns="0" rtlCol="0" anchor="ctr">
            <a:spAutoFit/>
          </a:bodyPr>
          <a:lstStyle>
            <a:lvl1pPr>
              <a:defRPr lang="en-US" sz="882" smtClean="0">
                <a:solidFill>
                  <a:schemeClr val="bg1"/>
                </a:solidFill>
              </a:defRPr>
            </a:lvl1pPr>
          </a:lstStyle>
          <a:p>
            <a:r>
              <a:rPr lang="en-US" dirty="0"/>
              <a:t>Microsoft Confidential</a:t>
            </a:r>
          </a:p>
        </p:txBody>
      </p:sp>
      <p:sp>
        <p:nvSpPr>
          <p:cNvPr id="9" name="Slide Number Placeholder 4">
            <a:extLst>
              <a:ext uri="{FF2B5EF4-FFF2-40B4-BE49-F238E27FC236}">
                <a16:creationId xmlns:a16="http://schemas.microsoft.com/office/drawing/2014/main" id="{71A27B2F-CB9B-40C5-9489-65EED015A9F7}"/>
              </a:ext>
            </a:extLst>
          </p:cNvPr>
          <p:cNvSpPr>
            <a:spLocks noGrp="1"/>
          </p:cNvSpPr>
          <p:nvPr>
            <p:ph type="sldNum" sz="quarter" idx="4"/>
          </p:nvPr>
        </p:nvSpPr>
        <p:spPr>
          <a:xfrm>
            <a:off x="11600814" y="6556855"/>
            <a:ext cx="139862" cy="135796"/>
          </a:xfrm>
          <a:prstGeom prst="rect">
            <a:avLst/>
          </a:prstGeom>
        </p:spPr>
        <p:txBody>
          <a:bodyPr vert="horz" wrap="none" lIns="0" tIns="0" rIns="0" bIns="0" rtlCol="0" anchor="ctr">
            <a:noAutofit/>
          </a:bodyPr>
          <a:lstStyle>
            <a:lvl1pPr>
              <a:defRPr lang="en-US" sz="882" smtClean="0">
                <a:solidFill>
                  <a:schemeClr val="bg1"/>
                </a:solidFill>
              </a:defRPr>
            </a:lvl1pPr>
          </a:lstStyle>
          <a:p>
            <a:pPr algn="r"/>
            <a:fld id="{4F6BF59E-C7AB-4D2C-B602-9844A5FEE556}" type="slidenum">
              <a:rPr lang="en-US" smtClean="0"/>
              <a:pPr algn="r"/>
              <a:t>‹#›</a:t>
            </a:fld>
            <a:endParaRPr lang="en-US" dirty="0"/>
          </a:p>
        </p:txBody>
      </p:sp>
    </p:spTree>
    <p:extLst>
      <p:ext uri="{BB962C8B-B14F-4D97-AF65-F5344CB8AC3E}">
        <p14:creationId xmlns:p14="http://schemas.microsoft.com/office/powerpoint/2010/main" val="3456765286"/>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nvPr>
        </p:nvGraphicFramePr>
        <p:xfrm>
          <a:off x="1557" y="1558"/>
          <a:ext cx="1556" cy="1556"/>
        </p:xfrm>
        <a:graphic>
          <a:graphicData uri="http://schemas.openxmlformats.org/presentationml/2006/ole">
            <mc:AlternateContent xmlns:mc="http://schemas.openxmlformats.org/markup-compatibility/2006">
              <mc:Choice xmlns:v="urn:schemas-microsoft-com:vml" Requires="v">
                <p:oleObj spid="_x0000_s57346" name="think-cell Slide" r:id="rId4" imgW="378" imgH="377" progId="TCLayout.ActiveDocument.1">
                  <p:embed/>
                </p:oleObj>
              </mc:Choice>
              <mc:Fallback>
                <p:oleObj name="think-cell Slide" r:id="rId4" imgW="378" imgH="377" progId="TCLayout.ActiveDocument.1">
                  <p:embed/>
                  <p:pic>
                    <p:nvPicPr>
                      <p:cNvPr id="3" name="Object 2" hidden="1"/>
                      <p:cNvPicPr/>
                      <p:nvPr/>
                    </p:nvPicPr>
                    <p:blipFill>
                      <a:blip r:embed="rId5"/>
                      <a:stretch>
                        <a:fillRect/>
                      </a:stretch>
                    </p:blipFill>
                    <p:spPr>
                      <a:xfrm>
                        <a:off x="1557" y="1558"/>
                        <a:ext cx="1556" cy="1556"/>
                      </a:xfrm>
                      <a:prstGeom prst="rect">
                        <a:avLst/>
                      </a:prstGeom>
                    </p:spPr>
                  </p:pic>
                </p:oleObj>
              </mc:Fallback>
            </mc:AlternateContent>
          </a:graphicData>
        </a:graphic>
      </p:graphicFrame>
      <p:sp>
        <p:nvSpPr>
          <p:cNvPr id="2" name="Title 1"/>
          <p:cNvSpPr>
            <a:spLocks noGrp="1"/>
          </p:cNvSpPr>
          <p:nvPr>
            <p:ph type="title"/>
          </p:nvPr>
        </p:nvSpPr>
        <p:spPr>
          <a:xfrm>
            <a:off x="269240" y="253713"/>
            <a:ext cx="11427460" cy="935463"/>
          </a:xfrm>
        </p:spPr>
        <p:txBody>
          <a:bodyPr/>
          <a:lstStyle/>
          <a:p>
            <a:r>
              <a:rPr lang="en-US"/>
              <a:t>Click to edit Master title style</a:t>
            </a:r>
          </a:p>
        </p:txBody>
      </p:sp>
      <p:sp>
        <p:nvSpPr>
          <p:cNvPr id="5" name="Slide Number Placeholder 4"/>
          <p:cNvSpPr>
            <a:spLocks noGrp="1"/>
          </p:cNvSpPr>
          <p:nvPr>
            <p:ph type="sldNum" sz="quarter" idx="4"/>
          </p:nvPr>
        </p:nvSpPr>
        <p:spPr>
          <a:xfrm>
            <a:off x="11906110" y="6556855"/>
            <a:ext cx="139862" cy="135796"/>
          </a:xfrm>
          <a:prstGeom prst="rect">
            <a:avLst/>
          </a:prstGeom>
        </p:spPr>
        <p:txBody>
          <a:bodyPr vert="horz" wrap="none" lIns="0" tIns="0" rIns="0" bIns="0" rtlCol="0" anchor="ctr">
            <a:noAutofit/>
          </a:bodyPr>
          <a:lstStyle>
            <a:lvl1pPr>
              <a:defRPr lang="en-US" sz="882" smtClean="0">
                <a:solidFill>
                  <a:schemeClr val="bg1"/>
                </a:solidFill>
              </a:defRPr>
            </a:lvl1pPr>
          </a:lstStyle>
          <a:p>
            <a:pPr algn="r"/>
            <a:fld id="{4F6BF59E-C7AB-4D2C-B602-9844A5FEE556}" type="slidenum">
              <a:rPr lang="en-US" smtClean="0"/>
              <a:pPr algn="r"/>
              <a:t>‹#›</a:t>
            </a:fld>
            <a:endParaRPr lang="en-US" dirty="0"/>
          </a:p>
        </p:txBody>
      </p:sp>
      <p:sp>
        <p:nvSpPr>
          <p:cNvPr id="7" name="Text Placeholder 4"/>
          <p:cNvSpPr>
            <a:spLocks noGrp="1"/>
          </p:cNvSpPr>
          <p:nvPr>
            <p:ph type="body" sz="quarter" idx="11"/>
          </p:nvPr>
        </p:nvSpPr>
        <p:spPr>
          <a:xfrm>
            <a:off x="269239" y="957257"/>
            <a:ext cx="11653523" cy="492443"/>
          </a:xfrm>
        </p:spPr>
        <p:txBody>
          <a:bodyPr/>
          <a:lstStyle>
            <a:lvl1pPr marL="0" indent="0">
              <a:lnSpc>
                <a:spcPct val="100000"/>
              </a:lnSpc>
              <a:buNone/>
              <a:defRPr sz="2000">
                <a:solidFill>
                  <a:schemeClr val="bg1"/>
                </a:solidFill>
                <a:latin typeface="+mn-lt"/>
              </a:defRPr>
            </a:lvl1pPr>
            <a:lvl2pPr>
              <a:defRPr sz="1961">
                <a:latin typeface="+mn-lt"/>
              </a:defRPr>
            </a:lvl2pPr>
            <a:lvl3pPr>
              <a:defRPr sz="1765">
                <a:latin typeface="+mn-lt"/>
              </a:defRPr>
            </a:lvl3pPr>
            <a:lvl4pPr>
              <a:defRPr sz="1568">
                <a:latin typeface="+mn-lt"/>
              </a:defRPr>
            </a:lvl4pPr>
            <a:lvl5pPr>
              <a:defRPr sz="1568">
                <a:latin typeface="+mn-lt"/>
              </a:defRPr>
            </a:lvl5pPr>
          </a:lstStyle>
          <a:p>
            <a:pPr lvl="0"/>
            <a:r>
              <a:rPr lang="en-US"/>
              <a:t>Edit Master text styles</a:t>
            </a:r>
          </a:p>
        </p:txBody>
      </p:sp>
      <p:sp>
        <p:nvSpPr>
          <p:cNvPr id="8" name="Footer Placeholder 6"/>
          <p:cNvSpPr>
            <a:spLocks noGrp="1"/>
          </p:cNvSpPr>
          <p:nvPr>
            <p:ph type="ftr" sz="quarter" idx="3"/>
          </p:nvPr>
        </p:nvSpPr>
        <p:spPr>
          <a:xfrm>
            <a:off x="269241" y="6555503"/>
            <a:ext cx="1133045" cy="138500"/>
          </a:xfrm>
          <a:prstGeom prst="rect">
            <a:avLst/>
          </a:prstGeom>
        </p:spPr>
        <p:txBody>
          <a:bodyPr vert="horz" wrap="none" lIns="0" tIns="0" rIns="0" bIns="0" rtlCol="0" anchor="ctr">
            <a:spAutoFit/>
          </a:bodyPr>
          <a:lstStyle>
            <a:lvl1pPr>
              <a:defRPr lang="en-US" sz="882" smtClean="0">
                <a:solidFill>
                  <a:schemeClr val="bg1"/>
                </a:solidFill>
              </a:defRPr>
            </a:lvl1pPr>
          </a:lstStyle>
          <a:p>
            <a:pPr algn="ctr"/>
            <a:r>
              <a:rPr lang="en-US" dirty="0"/>
              <a:t>Microsoft Confidential</a:t>
            </a:r>
          </a:p>
        </p:txBody>
      </p:sp>
    </p:spTree>
    <p:extLst>
      <p:ext uri="{BB962C8B-B14F-4D97-AF65-F5344CB8AC3E}">
        <p14:creationId xmlns:p14="http://schemas.microsoft.com/office/powerpoint/2010/main" val="2473303053"/>
      </p:ext>
    </p:extLst>
  </p:cSld>
  <p:clrMapOvr>
    <a:masterClrMapping/>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57" y="1558"/>
          <a:ext cx="1556" cy="1556"/>
        </p:xfrm>
        <a:graphic>
          <a:graphicData uri="http://schemas.openxmlformats.org/presentationml/2006/ole">
            <mc:AlternateContent xmlns:mc="http://schemas.openxmlformats.org/markup-compatibility/2006">
              <mc:Choice xmlns:v="urn:schemas-microsoft-com:vml" Requires="v">
                <p:oleObj spid="_x0000_s59394" name="think-cell Slide" r:id="rId4" imgW="378" imgH="377" progId="TCLayout.ActiveDocument.1">
                  <p:embed/>
                </p:oleObj>
              </mc:Choice>
              <mc:Fallback>
                <p:oleObj name="think-cell Slide" r:id="rId4" imgW="378" imgH="377" progId="TCLayout.ActiveDocument.1">
                  <p:embed/>
                  <p:pic>
                    <p:nvPicPr>
                      <p:cNvPr id="2" name="Object 1" hidden="1"/>
                      <p:cNvPicPr/>
                      <p:nvPr/>
                    </p:nvPicPr>
                    <p:blipFill>
                      <a:blip r:embed="rId5"/>
                      <a:stretch>
                        <a:fillRect/>
                      </a:stretch>
                    </p:blipFill>
                    <p:spPr>
                      <a:xfrm>
                        <a:off x="1557" y="1558"/>
                        <a:ext cx="1556" cy="1556"/>
                      </a:xfrm>
                      <a:prstGeom prst="rect">
                        <a:avLst/>
                      </a:prstGeom>
                    </p:spPr>
                  </p:pic>
                </p:oleObj>
              </mc:Fallback>
            </mc:AlternateContent>
          </a:graphicData>
        </a:graphic>
      </p:graphicFrame>
      <p:sp>
        <p:nvSpPr>
          <p:cNvPr id="4" name="Text Placeholder 3"/>
          <p:cNvSpPr>
            <a:spLocks noGrp="1"/>
          </p:cNvSpPr>
          <p:nvPr>
            <p:ph type="body" sz="quarter" idx="10"/>
          </p:nvPr>
        </p:nvSpPr>
        <p:spPr>
          <a:xfrm>
            <a:off x="269240" y="1409910"/>
            <a:ext cx="11653523" cy="1569084"/>
          </a:xfrm>
        </p:spPr>
        <p:txBody>
          <a:bodyPr>
            <a:spAutoFit/>
          </a:bodyPr>
          <a:lstStyle>
            <a:lvl1pPr>
              <a:defRPr sz="3528"/>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5"/>
          <p:cNvSpPr>
            <a:spLocks noGrp="1"/>
          </p:cNvSpPr>
          <p:nvPr>
            <p:ph type="title"/>
          </p:nvPr>
        </p:nvSpPr>
        <p:spPr/>
        <p:txBody>
          <a:bodyPr/>
          <a:lstStyle/>
          <a:p>
            <a:r>
              <a:rPr lang="en-US"/>
              <a:t>Click to edit Master title style</a:t>
            </a:r>
          </a:p>
        </p:txBody>
      </p:sp>
      <p:sp>
        <p:nvSpPr>
          <p:cNvPr id="7" name="Slide Number Placeholder 4"/>
          <p:cNvSpPr>
            <a:spLocks noGrp="1"/>
          </p:cNvSpPr>
          <p:nvPr>
            <p:ph type="sldNum" sz="quarter" idx="4"/>
          </p:nvPr>
        </p:nvSpPr>
        <p:spPr>
          <a:xfrm>
            <a:off x="11906110" y="6556855"/>
            <a:ext cx="139862" cy="135796"/>
          </a:xfrm>
          <a:prstGeom prst="rect">
            <a:avLst/>
          </a:prstGeom>
        </p:spPr>
        <p:txBody>
          <a:bodyPr vert="horz" wrap="none" lIns="0" tIns="0" rIns="0" bIns="0" rtlCol="0" anchor="ctr">
            <a:noAutofit/>
          </a:bodyPr>
          <a:lstStyle>
            <a:lvl1pPr>
              <a:defRPr lang="en-US" sz="882" smtClean="0">
                <a:solidFill>
                  <a:schemeClr val="bg1"/>
                </a:solidFill>
              </a:defRPr>
            </a:lvl1pPr>
          </a:lstStyle>
          <a:p>
            <a:pPr algn="r"/>
            <a:fld id="{4F6BF59E-C7AB-4D2C-B602-9844A5FEE556}" type="slidenum">
              <a:rPr lang="en-US" smtClean="0"/>
              <a:pPr algn="r"/>
              <a:t>‹#›</a:t>
            </a:fld>
            <a:endParaRPr lang="en-US" dirty="0"/>
          </a:p>
        </p:txBody>
      </p:sp>
      <p:sp>
        <p:nvSpPr>
          <p:cNvPr id="5" name="Text Placeholder 4"/>
          <p:cNvSpPr>
            <a:spLocks noGrp="1"/>
          </p:cNvSpPr>
          <p:nvPr>
            <p:ph type="body" sz="quarter" idx="11"/>
          </p:nvPr>
        </p:nvSpPr>
        <p:spPr>
          <a:xfrm>
            <a:off x="269239" y="957257"/>
            <a:ext cx="11653523" cy="452654"/>
          </a:xfrm>
        </p:spPr>
        <p:txBody>
          <a:bodyPr/>
          <a:lstStyle>
            <a:lvl1pPr marL="0" indent="0">
              <a:buNone/>
              <a:defRPr sz="1961">
                <a:latin typeface="+mn-lt"/>
              </a:defRPr>
            </a:lvl1pPr>
            <a:lvl2pPr>
              <a:defRPr sz="1961">
                <a:latin typeface="+mn-lt"/>
              </a:defRPr>
            </a:lvl2pPr>
            <a:lvl3pPr>
              <a:defRPr sz="1765">
                <a:latin typeface="+mn-lt"/>
              </a:defRPr>
            </a:lvl3pPr>
            <a:lvl4pPr>
              <a:defRPr sz="1568">
                <a:latin typeface="+mn-lt"/>
              </a:defRPr>
            </a:lvl4pPr>
            <a:lvl5pPr>
              <a:defRPr sz="1568">
                <a:latin typeface="+mn-lt"/>
              </a:defRPr>
            </a:lvl5pPr>
          </a:lstStyle>
          <a:p>
            <a:pPr lvl="0"/>
            <a:r>
              <a:rPr lang="en-US"/>
              <a:t>Edit Master text styles</a:t>
            </a:r>
          </a:p>
        </p:txBody>
      </p:sp>
      <p:sp>
        <p:nvSpPr>
          <p:cNvPr id="9" name="Footer Placeholder 6"/>
          <p:cNvSpPr>
            <a:spLocks noGrp="1"/>
          </p:cNvSpPr>
          <p:nvPr>
            <p:ph type="ftr" sz="quarter" idx="3"/>
          </p:nvPr>
        </p:nvSpPr>
        <p:spPr>
          <a:xfrm>
            <a:off x="269241" y="6555503"/>
            <a:ext cx="1133045" cy="138500"/>
          </a:xfrm>
          <a:prstGeom prst="rect">
            <a:avLst/>
          </a:prstGeom>
        </p:spPr>
        <p:txBody>
          <a:bodyPr vert="horz" wrap="none" lIns="0" tIns="0" rIns="0" bIns="0" rtlCol="0" anchor="ctr">
            <a:spAutoFit/>
          </a:bodyPr>
          <a:lstStyle>
            <a:lvl1pPr>
              <a:defRPr lang="en-US" sz="882" smtClean="0">
                <a:solidFill>
                  <a:schemeClr val="bg1"/>
                </a:solidFill>
              </a:defRPr>
            </a:lvl1pPr>
          </a:lstStyle>
          <a:p>
            <a:pPr algn="ctr"/>
            <a:r>
              <a:rPr lang="en-US" dirty="0"/>
              <a:t>Microsoft Confidential</a:t>
            </a:r>
          </a:p>
        </p:txBody>
      </p:sp>
    </p:spTree>
    <p:extLst>
      <p:ext uri="{BB962C8B-B14F-4D97-AF65-F5344CB8AC3E}">
        <p14:creationId xmlns:p14="http://schemas.microsoft.com/office/powerpoint/2010/main" val="1205788503"/>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nvPr>
        </p:nvGraphicFramePr>
        <p:xfrm>
          <a:off x="1557" y="1558"/>
          <a:ext cx="1556" cy="1556"/>
        </p:xfrm>
        <a:graphic>
          <a:graphicData uri="http://schemas.openxmlformats.org/presentationml/2006/ole">
            <mc:AlternateContent xmlns:mc="http://schemas.openxmlformats.org/markup-compatibility/2006">
              <mc:Choice xmlns:v="urn:schemas-microsoft-com:vml" Requires="v">
                <p:oleObj spid="_x0000_s60418" name="think-cell Slide" r:id="rId4" imgW="378" imgH="377" progId="TCLayout.ActiveDocument.1">
                  <p:embed/>
                </p:oleObj>
              </mc:Choice>
              <mc:Fallback>
                <p:oleObj name="think-cell Slide" r:id="rId4" imgW="378" imgH="377" progId="TCLayout.ActiveDocument.1">
                  <p:embed/>
                  <p:pic>
                    <p:nvPicPr>
                      <p:cNvPr id="3" name="Object 2" hidden="1"/>
                      <p:cNvPicPr/>
                      <p:nvPr/>
                    </p:nvPicPr>
                    <p:blipFill>
                      <a:blip r:embed="rId5"/>
                      <a:stretch>
                        <a:fillRect/>
                      </a:stretch>
                    </p:blipFill>
                    <p:spPr>
                      <a:xfrm>
                        <a:off x="1557" y="1558"/>
                        <a:ext cx="1556" cy="1556"/>
                      </a:xfrm>
                      <a:prstGeom prst="rect">
                        <a:avLst/>
                      </a:prstGeom>
                    </p:spPr>
                  </p:pic>
                </p:oleObj>
              </mc:Fallback>
            </mc:AlternateContent>
          </a:graphicData>
        </a:graphic>
      </p:graphicFrame>
      <p:sp>
        <p:nvSpPr>
          <p:cNvPr id="6" name="Footer Placeholder 6"/>
          <p:cNvSpPr>
            <a:spLocks noGrp="1"/>
          </p:cNvSpPr>
          <p:nvPr>
            <p:ph type="ftr" sz="quarter" idx="3"/>
          </p:nvPr>
        </p:nvSpPr>
        <p:spPr>
          <a:xfrm>
            <a:off x="269241" y="6555503"/>
            <a:ext cx="1133045" cy="138500"/>
          </a:xfrm>
          <a:prstGeom prst="rect">
            <a:avLst/>
          </a:prstGeom>
        </p:spPr>
        <p:txBody>
          <a:bodyPr vert="horz" wrap="none" lIns="0" tIns="0" rIns="0" bIns="0" rtlCol="0" anchor="ctr">
            <a:spAutoFit/>
          </a:bodyPr>
          <a:lstStyle>
            <a:lvl1pPr>
              <a:defRPr lang="en-US" sz="882" smtClean="0">
                <a:solidFill>
                  <a:schemeClr val="bg1"/>
                </a:solidFill>
              </a:defRPr>
            </a:lvl1pPr>
          </a:lstStyle>
          <a:p>
            <a:pPr algn="ctr"/>
            <a:r>
              <a:rPr lang="en-US" dirty="0"/>
              <a:t>Microsoft Confidential</a:t>
            </a:r>
          </a:p>
        </p:txBody>
      </p:sp>
      <p:sp>
        <p:nvSpPr>
          <p:cNvPr id="5" name="Slide Number Placeholder 4"/>
          <p:cNvSpPr>
            <a:spLocks noGrp="1"/>
          </p:cNvSpPr>
          <p:nvPr>
            <p:ph type="sldNum" sz="quarter" idx="4"/>
          </p:nvPr>
        </p:nvSpPr>
        <p:spPr>
          <a:xfrm>
            <a:off x="11906110" y="6556855"/>
            <a:ext cx="139862" cy="135796"/>
          </a:xfrm>
          <a:prstGeom prst="rect">
            <a:avLst/>
          </a:prstGeom>
        </p:spPr>
        <p:txBody>
          <a:bodyPr vert="horz" wrap="none" lIns="0" tIns="0" rIns="0" bIns="0" rtlCol="0" anchor="ctr">
            <a:noAutofit/>
          </a:bodyPr>
          <a:lstStyle>
            <a:lvl1pPr>
              <a:defRPr lang="en-US" sz="882" smtClean="0">
                <a:solidFill>
                  <a:schemeClr val="bg1"/>
                </a:solidFill>
              </a:defRPr>
            </a:lvl1pPr>
          </a:lstStyle>
          <a:p>
            <a:pPr algn="r"/>
            <a:fld id="{4F6BF59E-C7AB-4D2C-B602-9844A5FEE556}" type="slidenum">
              <a:rPr lang="en-US" smtClean="0"/>
              <a:pPr algn="r"/>
              <a:t>‹#›</a:t>
            </a:fld>
            <a:endParaRPr lang="en-US" dirty="0"/>
          </a:p>
        </p:txBody>
      </p:sp>
      <p:sp>
        <p:nvSpPr>
          <p:cNvPr id="4" name="Title 3"/>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32348587"/>
      </p:ext>
    </p:extLst>
  </p:cSld>
  <p:clrMapOvr>
    <a:masterClrMapping/>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nvPr>
        </p:nvGraphicFramePr>
        <p:xfrm>
          <a:off x="1557" y="1558"/>
          <a:ext cx="1556" cy="1556"/>
        </p:xfrm>
        <a:graphic>
          <a:graphicData uri="http://schemas.openxmlformats.org/presentationml/2006/ole">
            <mc:AlternateContent xmlns:mc="http://schemas.openxmlformats.org/markup-compatibility/2006">
              <mc:Choice xmlns:v="urn:schemas-microsoft-com:vml" Requires="v">
                <p:oleObj spid="_x0000_s61442" name="think-cell Slide" r:id="rId4" imgW="378" imgH="377" progId="TCLayout.ActiveDocument.1">
                  <p:embed/>
                </p:oleObj>
              </mc:Choice>
              <mc:Fallback>
                <p:oleObj name="think-cell Slide" r:id="rId4" imgW="378" imgH="377" progId="TCLayout.ActiveDocument.1">
                  <p:embed/>
                  <p:pic>
                    <p:nvPicPr>
                      <p:cNvPr id="3" name="Object 2" hidden="1"/>
                      <p:cNvPicPr/>
                      <p:nvPr/>
                    </p:nvPicPr>
                    <p:blipFill>
                      <a:blip r:embed="rId5"/>
                      <a:stretch>
                        <a:fillRect/>
                      </a:stretch>
                    </p:blipFill>
                    <p:spPr>
                      <a:xfrm>
                        <a:off x="1557" y="1558"/>
                        <a:ext cx="1556" cy="1556"/>
                      </a:xfrm>
                      <a:prstGeom prst="rect">
                        <a:avLst/>
                      </a:prstGeom>
                    </p:spPr>
                  </p:pic>
                </p:oleObj>
              </mc:Fallback>
            </mc:AlternateContent>
          </a:graphicData>
        </a:graphic>
      </p:graphicFrame>
      <p:sp>
        <p:nvSpPr>
          <p:cNvPr id="2" name="Title 1"/>
          <p:cNvSpPr>
            <a:spLocks noGrp="1"/>
          </p:cNvSpPr>
          <p:nvPr>
            <p:ph type="title"/>
          </p:nvPr>
        </p:nvSpPr>
        <p:spPr>
          <a:xfrm>
            <a:off x="269240" y="253713"/>
            <a:ext cx="11427460" cy="935463"/>
          </a:xfrm>
        </p:spPr>
        <p:txBody>
          <a:bodyPr/>
          <a:lstStyle/>
          <a:p>
            <a:r>
              <a:rPr lang="en-US"/>
              <a:t>Click to edit Master title style</a:t>
            </a:r>
          </a:p>
        </p:txBody>
      </p:sp>
      <p:sp>
        <p:nvSpPr>
          <p:cNvPr id="5" name="Slide Number Placeholder 4"/>
          <p:cNvSpPr>
            <a:spLocks noGrp="1"/>
          </p:cNvSpPr>
          <p:nvPr>
            <p:ph type="sldNum" sz="quarter" idx="4"/>
          </p:nvPr>
        </p:nvSpPr>
        <p:spPr>
          <a:xfrm>
            <a:off x="11906110" y="6556855"/>
            <a:ext cx="139862" cy="135796"/>
          </a:xfrm>
          <a:prstGeom prst="rect">
            <a:avLst/>
          </a:prstGeom>
        </p:spPr>
        <p:txBody>
          <a:bodyPr vert="horz" wrap="none" lIns="0" tIns="0" rIns="0" bIns="0" rtlCol="0" anchor="ctr">
            <a:noAutofit/>
          </a:bodyPr>
          <a:lstStyle>
            <a:lvl1pPr>
              <a:defRPr lang="en-US" sz="882" smtClean="0">
                <a:solidFill>
                  <a:schemeClr val="bg1"/>
                </a:solidFill>
              </a:defRPr>
            </a:lvl1pPr>
          </a:lstStyle>
          <a:p>
            <a:pPr algn="r"/>
            <a:fld id="{4F6BF59E-C7AB-4D2C-B602-9844A5FEE556}" type="slidenum">
              <a:rPr lang="en-US" smtClean="0"/>
              <a:pPr algn="r"/>
              <a:t>‹#›</a:t>
            </a:fld>
            <a:endParaRPr lang="en-US" dirty="0"/>
          </a:p>
        </p:txBody>
      </p:sp>
      <p:sp>
        <p:nvSpPr>
          <p:cNvPr id="7" name="Text Placeholder 4"/>
          <p:cNvSpPr>
            <a:spLocks noGrp="1"/>
          </p:cNvSpPr>
          <p:nvPr>
            <p:ph type="body" sz="quarter" idx="11"/>
          </p:nvPr>
        </p:nvSpPr>
        <p:spPr>
          <a:xfrm>
            <a:off x="269239" y="957257"/>
            <a:ext cx="11653523" cy="492443"/>
          </a:xfrm>
        </p:spPr>
        <p:txBody>
          <a:bodyPr/>
          <a:lstStyle>
            <a:lvl1pPr marL="0" indent="0">
              <a:lnSpc>
                <a:spcPct val="100000"/>
              </a:lnSpc>
              <a:buNone/>
              <a:defRPr sz="2000">
                <a:solidFill>
                  <a:schemeClr val="bg1"/>
                </a:solidFill>
                <a:latin typeface="+mn-lt"/>
              </a:defRPr>
            </a:lvl1pPr>
            <a:lvl2pPr>
              <a:defRPr sz="1961">
                <a:latin typeface="+mn-lt"/>
              </a:defRPr>
            </a:lvl2pPr>
            <a:lvl3pPr>
              <a:defRPr sz="1765">
                <a:latin typeface="+mn-lt"/>
              </a:defRPr>
            </a:lvl3pPr>
            <a:lvl4pPr>
              <a:defRPr sz="1568">
                <a:latin typeface="+mn-lt"/>
              </a:defRPr>
            </a:lvl4pPr>
            <a:lvl5pPr>
              <a:defRPr sz="1568">
                <a:latin typeface="+mn-lt"/>
              </a:defRPr>
            </a:lvl5pPr>
          </a:lstStyle>
          <a:p>
            <a:pPr lvl="0"/>
            <a:r>
              <a:rPr lang="en-US" dirty="0"/>
              <a:t>Edit Master text styles</a:t>
            </a:r>
          </a:p>
        </p:txBody>
      </p:sp>
      <p:sp>
        <p:nvSpPr>
          <p:cNvPr id="8" name="Footer Placeholder 6"/>
          <p:cNvSpPr>
            <a:spLocks noGrp="1"/>
          </p:cNvSpPr>
          <p:nvPr>
            <p:ph type="ftr" sz="quarter" idx="3"/>
          </p:nvPr>
        </p:nvSpPr>
        <p:spPr>
          <a:xfrm>
            <a:off x="269241" y="6555503"/>
            <a:ext cx="1133045" cy="138500"/>
          </a:xfrm>
          <a:prstGeom prst="rect">
            <a:avLst/>
          </a:prstGeom>
        </p:spPr>
        <p:txBody>
          <a:bodyPr vert="horz" wrap="none" lIns="0" tIns="0" rIns="0" bIns="0" rtlCol="0" anchor="ctr">
            <a:spAutoFit/>
          </a:bodyPr>
          <a:lstStyle>
            <a:lvl1pPr>
              <a:defRPr lang="en-US" sz="882" smtClean="0">
                <a:solidFill>
                  <a:schemeClr val="bg1"/>
                </a:solidFill>
              </a:defRPr>
            </a:lvl1pPr>
          </a:lstStyle>
          <a:p>
            <a:pPr algn="ctr"/>
            <a:r>
              <a:rPr lang="en-US" dirty="0"/>
              <a:t>Microsoft Confidential</a:t>
            </a:r>
          </a:p>
        </p:txBody>
      </p:sp>
    </p:spTree>
    <p:extLst>
      <p:ext uri="{BB962C8B-B14F-4D97-AF65-F5344CB8AC3E}">
        <p14:creationId xmlns:p14="http://schemas.microsoft.com/office/powerpoint/2010/main" val="2415528818"/>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2"/>
        </a:solidFill>
        <a:effectLst/>
      </p:bgPr>
    </p:bg>
    <p:spTree>
      <p:nvGrpSpPr>
        <p:cNvPr id="1" name=""/>
        <p:cNvGrpSpPr/>
        <p:nvPr/>
      </p:nvGrpSpPr>
      <p:grpSpPr>
        <a:xfrm>
          <a:off x="0" y="0"/>
          <a:ext cx="0" cy="0"/>
          <a:chOff x="0" y="0"/>
          <a:chExt cx="0" cy="0"/>
        </a:xfrm>
      </p:grpSpPr>
      <p:pic>
        <p:nvPicPr>
          <p:cNvPr id="10" name="Picture 9"/>
          <p:cNvPicPr>
            <a:picLocks noChangeAspect="1"/>
          </p:cNvPicPr>
          <p:nvPr userDrawn="1"/>
        </p:nvPicPr>
        <p:blipFill rotWithShape="1">
          <a:blip r:embed="rId4" cstate="screen">
            <a:extLst>
              <a:ext uri="{28A0092B-C50C-407E-A947-70E740481C1C}">
                <a14:useLocalDpi xmlns:a14="http://schemas.microsoft.com/office/drawing/2010/main"/>
              </a:ext>
            </a:extLst>
          </a:blip>
          <a:srcRect t="6061" r="365" b="9747"/>
          <a:stretch/>
        </p:blipFill>
        <p:spPr>
          <a:xfrm flipH="1">
            <a:off x="0" y="68"/>
            <a:ext cx="12192000" cy="6864096"/>
          </a:xfrm>
          <a:prstGeom prst="rect">
            <a:avLst/>
          </a:prstGeom>
        </p:spPr>
      </p:pic>
      <p:sp>
        <p:nvSpPr>
          <p:cNvPr id="8" name="Rectangle 7"/>
          <p:cNvSpPr/>
          <p:nvPr userDrawn="1"/>
        </p:nvSpPr>
        <p:spPr bwMode="auto">
          <a:xfrm>
            <a:off x="0" y="0"/>
            <a:ext cx="12192000" cy="6858000"/>
          </a:xfrm>
          <a:prstGeom prst="rect">
            <a:avLst/>
          </a:prstGeom>
          <a:gradFill flip="none" rotWithShape="1">
            <a:gsLst>
              <a:gs pos="0">
                <a:srgbClr val="000000">
                  <a:alpha val="0"/>
                </a:srgbClr>
              </a:gs>
              <a:gs pos="100000">
                <a:srgbClr val="000000">
                  <a:alpha val="59000"/>
                </a:srgbClr>
              </a:gs>
            </a:gsLst>
            <a:lin ang="108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graphicFrame>
        <p:nvGraphicFramePr>
          <p:cNvPr id="2" name="Object 1" hidden="1"/>
          <p:cNvGraphicFramePr>
            <a:graphicFrameLocks noChangeAspect="1"/>
          </p:cNvGraphicFramePr>
          <p:nvPr userDrawn="1">
            <p:custDataLst>
              <p:tags r:id="rId2"/>
            </p:custDataLst>
            <p:extLst/>
          </p:nvPr>
        </p:nvGraphicFramePr>
        <p:xfrm>
          <a:off x="1557" y="1558"/>
          <a:ext cx="1556" cy="1556"/>
        </p:xfrm>
        <a:graphic>
          <a:graphicData uri="http://schemas.openxmlformats.org/presentationml/2006/ole">
            <mc:AlternateContent xmlns:mc="http://schemas.openxmlformats.org/markup-compatibility/2006">
              <mc:Choice xmlns:v="urn:schemas-microsoft-com:vml" Requires="v">
                <p:oleObj spid="_x0000_s62466" name="think-cell Slide" r:id="rId5" imgW="378" imgH="377" progId="TCLayout.ActiveDocument.1">
                  <p:embed/>
                </p:oleObj>
              </mc:Choice>
              <mc:Fallback>
                <p:oleObj name="think-cell Slide" r:id="rId5" imgW="378" imgH="377" progId="TCLayout.ActiveDocument.1">
                  <p:embed/>
                  <p:pic>
                    <p:nvPicPr>
                      <p:cNvPr id="2" name="Object 1" hidden="1"/>
                      <p:cNvPicPr/>
                      <p:nvPr/>
                    </p:nvPicPr>
                    <p:blipFill>
                      <a:blip r:embed="rId6"/>
                      <a:stretch>
                        <a:fillRect/>
                      </a:stretch>
                    </p:blipFill>
                    <p:spPr>
                      <a:xfrm>
                        <a:off x="1557" y="1558"/>
                        <a:ext cx="1556" cy="1556"/>
                      </a:xfrm>
                      <a:prstGeom prst="rect">
                        <a:avLst/>
                      </a:prstGeom>
                    </p:spPr>
                  </p:pic>
                </p:oleObj>
              </mc:Fallback>
            </mc:AlternateContent>
          </a:graphicData>
        </a:graphic>
      </p:graphicFrame>
      <p:sp>
        <p:nvSpPr>
          <p:cNvPr id="9" name="Title 1"/>
          <p:cNvSpPr>
            <a:spLocks noGrp="1"/>
          </p:cNvSpPr>
          <p:nvPr>
            <p:ph type="title" hasCustomPrompt="1"/>
          </p:nvPr>
        </p:nvSpPr>
        <p:spPr>
          <a:xfrm>
            <a:off x="269302" y="2505004"/>
            <a:ext cx="8964185" cy="1793090"/>
          </a:xfrm>
          <a:noFill/>
        </p:spPr>
        <p:txBody>
          <a:bodyPr lIns="146304" tIns="91440" rIns="146304" bIns="91440" anchor="b" anchorCtr="0"/>
          <a:lstStyle>
            <a:lvl1pPr>
              <a:defRPr sz="5293" spc="-98" baseline="0">
                <a:gradFill>
                  <a:gsLst>
                    <a:gs pos="91000">
                      <a:schemeClr val="tx1"/>
                    </a:gs>
                    <a:gs pos="0">
                      <a:schemeClr val="tx1"/>
                    </a:gs>
                  </a:gsLst>
                  <a:lin ang="5400000" scaled="0"/>
                </a:gradFill>
              </a:defRPr>
            </a:lvl1pPr>
          </a:lstStyle>
          <a:p>
            <a:r>
              <a:rPr lang="en-US" dirty="0"/>
              <a:t>Presentation title</a:t>
            </a:r>
          </a:p>
        </p:txBody>
      </p:sp>
      <p:sp>
        <p:nvSpPr>
          <p:cNvPr id="5" name="Text Placeholder 4"/>
          <p:cNvSpPr>
            <a:spLocks noGrp="1"/>
          </p:cNvSpPr>
          <p:nvPr>
            <p:ph type="body" sz="quarter" idx="12" hasCustomPrompt="1"/>
          </p:nvPr>
        </p:nvSpPr>
        <p:spPr>
          <a:xfrm>
            <a:off x="269302" y="4299392"/>
            <a:ext cx="7171337" cy="1792326"/>
          </a:xfrm>
          <a:noFill/>
        </p:spPr>
        <p:txBody>
          <a:bodyPr lIns="146304" tIns="109728" rIns="146304" bIns="109728">
            <a:noAutofit/>
          </a:bodyPr>
          <a:lstStyle>
            <a:lvl1pPr marL="0" indent="0">
              <a:spcBef>
                <a:spcPts val="0"/>
              </a:spcBef>
              <a:buNone/>
              <a:defRPr sz="2745" spc="0" baseline="0">
                <a:gradFill>
                  <a:gsLst>
                    <a:gs pos="91000">
                      <a:schemeClr val="tx1"/>
                    </a:gs>
                    <a:gs pos="0">
                      <a:schemeClr val="tx1"/>
                    </a:gs>
                  </a:gsLst>
                  <a:lin ang="5400000" scaled="0"/>
                </a:gradFill>
                <a:latin typeface="Segoe UI Semilight" panose="020B0402040204020203" pitchFamily="34" charset="0"/>
                <a:cs typeface="Segoe UI Semilight" panose="020B0402040204020203" pitchFamily="34" charset="0"/>
              </a:defRPr>
            </a:lvl1pPr>
          </a:lstStyle>
          <a:p>
            <a:pPr lvl="0"/>
            <a:r>
              <a:rPr lang="en-US" dirty="0"/>
              <a:t>Speaker Name</a:t>
            </a:r>
          </a:p>
        </p:txBody>
      </p:sp>
      <p:pic>
        <p:nvPicPr>
          <p:cNvPr id="7" name="Picture 6"/>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bwMode="invGray">
          <a:xfrm>
            <a:off x="448212" y="297562"/>
            <a:ext cx="1613565" cy="345698"/>
          </a:xfrm>
          <a:prstGeom prst="rect">
            <a:avLst/>
          </a:prstGeom>
        </p:spPr>
      </p:pic>
      <p:sp>
        <p:nvSpPr>
          <p:cNvPr id="6" name="Text Placeholder 2"/>
          <p:cNvSpPr txBox="1">
            <a:spLocks/>
          </p:cNvSpPr>
          <p:nvPr userDrawn="1"/>
        </p:nvSpPr>
        <p:spPr bwMode="auto">
          <a:xfrm>
            <a:off x="287231" y="6015723"/>
            <a:ext cx="2958170" cy="537925"/>
          </a:xfrm>
          <a:prstGeom prst="rect">
            <a:avLst/>
          </a:prstGeom>
        </p:spPr>
        <p:txBody>
          <a:bodyPr vert="horz" wrap="square" lIns="143407" tIns="107555" rIns="143407" bIns="107555" rtlCol="0">
            <a:noAutofit/>
          </a:bodyPr>
          <a:lstStyle>
            <a:lvl1pPr marL="0" marR="0" indent="0" algn="l" defTabSz="932742" rtl="0" eaLnBrk="1" fontAlgn="auto" latinLnBrk="0" hangingPunct="1">
              <a:lnSpc>
                <a:spcPct val="90000"/>
              </a:lnSpc>
              <a:spcBef>
                <a:spcPts val="0"/>
              </a:spcBef>
              <a:spcAft>
                <a:spcPts val="0"/>
              </a:spcAft>
              <a:buClrTx/>
              <a:buSzPct val="90000"/>
              <a:buFont typeface="Arial" pitchFamily="34" charset="0"/>
              <a:buNone/>
              <a:tabLst/>
              <a:defRPr sz="3200" kern="1200" spc="0" baseline="0">
                <a:gradFill>
                  <a:gsLst>
                    <a:gs pos="4040">
                      <a:srgbClr val="525252"/>
                    </a:gs>
                    <a:gs pos="17000">
                      <a:srgbClr val="525252"/>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353" b="0" dirty="0">
                <a:solidFill>
                  <a:schemeClr val="tx1"/>
                </a:solidFill>
              </a:rPr>
              <a:t>Microsoft Services</a:t>
            </a:r>
            <a:endParaRPr lang="en-US" sz="2353" b="0" dirty="0">
              <a:solidFill>
                <a:schemeClr val="tx1"/>
              </a:solidFill>
              <a:latin typeface="Segoe UI"/>
            </a:endParaRPr>
          </a:p>
        </p:txBody>
      </p:sp>
    </p:spTree>
    <p:extLst>
      <p:ext uri="{BB962C8B-B14F-4D97-AF65-F5344CB8AC3E}">
        <p14:creationId xmlns:p14="http://schemas.microsoft.com/office/powerpoint/2010/main" val="301827124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1_Divider">
    <p:bg>
      <p:bgPr>
        <a:solidFill>
          <a:schemeClr val="bg2"/>
        </a:solidFill>
        <a:effectLst/>
      </p:bgPr>
    </p:bg>
    <p:spTree>
      <p:nvGrpSpPr>
        <p:cNvPr id="1" name=""/>
        <p:cNvGrpSpPr/>
        <p:nvPr/>
      </p:nvGrpSpPr>
      <p:grpSpPr>
        <a:xfrm>
          <a:off x="0" y="0"/>
          <a:ext cx="0" cy="0"/>
          <a:chOff x="0" y="0"/>
          <a:chExt cx="0" cy="0"/>
        </a:xfrm>
      </p:grpSpPr>
      <p:sp>
        <p:nvSpPr>
          <p:cNvPr id="5" name="Picture Placeholder 4"/>
          <p:cNvSpPr>
            <a:spLocks noGrp="1"/>
          </p:cNvSpPr>
          <p:nvPr>
            <p:ph type="pic" sz="quarter" idx="11"/>
          </p:nvPr>
        </p:nvSpPr>
        <p:spPr>
          <a:xfrm>
            <a:off x="0" y="0"/>
            <a:ext cx="12192000" cy="6858000"/>
          </a:xfrm>
        </p:spPr>
        <p:txBody>
          <a:bodyPr>
            <a:noAutofit/>
          </a:bodyPr>
          <a:lstStyle/>
          <a:p>
            <a:endParaRPr lang="en-US" dirty="0"/>
          </a:p>
        </p:txBody>
      </p:sp>
      <p:graphicFrame>
        <p:nvGraphicFramePr>
          <p:cNvPr id="3" name="Object 2" hidden="1"/>
          <p:cNvGraphicFramePr>
            <a:graphicFrameLocks noChangeAspect="1"/>
          </p:cNvGraphicFramePr>
          <p:nvPr userDrawn="1">
            <p:custDataLst>
              <p:tags r:id="rId2"/>
            </p:custDataLst>
            <p:extLst/>
          </p:nvPr>
        </p:nvGraphicFramePr>
        <p:xfrm>
          <a:off x="1557" y="1558"/>
          <a:ext cx="1556" cy="1556"/>
        </p:xfrm>
        <a:graphic>
          <a:graphicData uri="http://schemas.openxmlformats.org/presentationml/2006/ole">
            <mc:AlternateContent xmlns:mc="http://schemas.openxmlformats.org/markup-compatibility/2006">
              <mc:Choice xmlns:v="urn:schemas-microsoft-com:vml" Requires="v">
                <p:oleObj spid="_x0000_s63490" name="think-cell Slide" r:id="rId4" imgW="378" imgH="377" progId="TCLayout.ActiveDocument.1">
                  <p:embed/>
                </p:oleObj>
              </mc:Choice>
              <mc:Fallback>
                <p:oleObj name="think-cell Slide" r:id="rId4" imgW="378" imgH="377" progId="TCLayout.ActiveDocument.1">
                  <p:embed/>
                  <p:pic>
                    <p:nvPicPr>
                      <p:cNvPr id="3" name="Object 2" hidden="1"/>
                      <p:cNvPicPr/>
                      <p:nvPr/>
                    </p:nvPicPr>
                    <p:blipFill>
                      <a:blip r:embed="rId5"/>
                      <a:stretch>
                        <a:fillRect/>
                      </a:stretch>
                    </p:blipFill>
                    <p:spPr>
                      <a:xfrm>
                        <a:off x="1557" y="1558"/>
                        <a:ext cx="1556" cy="1556"/>
                      </a:xfrm>
                      <a:prstGeom prst="rect">
                        <a:avLst/>
                      </a:prstGeom>
                    </p:spPr>
                  </p:pic>
                </p:oleObj>
              </mc:Fallback>
            </mc:AlternateContent>
          </a:graphicData>
        </a:graphic>
      </p:graphicFrame>
      <p:sp>
        <p:nvSpPr>
          <p:cNvPr id="2" name="Title 1"/>
          <p:cNvSpPr>
            <a:spLocks noGrp="1"/>
          </p:cNvSpPr>
          <p:nvPr>
            <p:ph type="title" hasCustomPrompt="1"/>
          </p:nvPr>
        </p:nvSpPr>
        <p:spPr>
          <a:xfrm>
            <a:off x="445766" y="2148277"/>
            <a:ext cx="5429582" cy="1434116"/>
          </a:xfrm>
          <a:noFill/>
        </p:spPr>
        <p:txBody>
          <a:bodyPr wrap="square" tIns="91440" bIns="91440" anchor="t" anchorCtr="0">
            <a:noAutofit/>
          </a:bodyPr>
          <a:lstStyle>
            <a:lvl1pPr>
              <a:defRPr sz="4705" spc="-98" baseline="0">
                <a:gradFill>
                  <a:gsLst>
                    <a:gs pos="100000">
                      <a:schemeClr val="tx1"/>
                    </a:gs>
                    <a:gs pos="0">
                      <a:schemeClr val="tx1"/>
                    </a:gs>
                  </a:gsLst>
                  <a:lin ang="5400000" scaled="0"/>
                </a:gradFill>
              </a:defRPr>
            </a:lvl1pPr>
          </a:lstStyle>
          <a:p>
            <a:r>
              <a:rPr lang="en-US" dirty="0"/>
              <a:t>Section title</a:t>
            </a:r>
          </a:p>
        </p:txBody>
      </p:sp>
      <p:sp>
        <p:nvSpPr>
          <p:cNvPr id="12" name="Footer Placeholder 6"/>
          <p:cNvSpPr>
            <a:spLocks noGrp="1"/>
          </p:cNvSpPr>
          <p:nvPr>
            <p:ph type="ftr" sz="quarter" idx="3"/>
          </p:nvPr>
        </p:nvSpPr>
        <p:spPr>
          <a:xfrm>
            <a:off x="269241" y="6555503"/>
            <a:ext cx="1133045" cy="138500"/>
          </a:xfrm>
          <a:prstGeom prst="rect">
            <a:avLst/>
          </a:prstGeom>
        </p:spPr>
        <p:txBody>
          <a:bodyPr vert="horz" wrap="none" lIns="0" tIns="0" rIns="0" bIns="0" rtlCol="0" anchor="ctr">
            <a:spAutoFit/>
          </a:bodyPr>
          <a:lstStyle>
            <a:lvl1pPr>
              <a:defRPr lang="en-US" sz="882" smtClean="0">
                <a:solidFill>
                  <a:schemeClr val="tx1"/>
                </a:solidFill>
              </a:defRPr>
            </a:lvl1pPr>
          </a:lstStyle>
          <a:p>
            <a:pPr algn="ctr"/>
            <a:r>
              <a:rPr lang="en-US" dirty="0"/>
              <a:t>Microsoft Confidential</a:t>
            </a:r>
          </a:p>
        </p:txBody>
      </p:sp>
    </p:spTree>
    <p:extLst>
      <p:ext uri="{BB962C8B-B14F-4D97-AF65-F5344CB8AC3E}">
        <p14:creationId xmlns:p14="http://schemas.microsoft.com/office/powerpoint/2010/main" val="3932828761"/>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57" y="1558"/>
          <a:ext cx="1556" cy="1556"/>
        </p:xfrm>
        <a:graphic>
          <a:graphicData uri="http://schemas.openxmlformats.org/presentationml/2006/ole">
            <mc:AlternateContent xmlns:mc="http://schemas.openxmlformats.org/markup-compatibility/2006">
              <mc:Choice xmlns:v="urn:schemas-microsoft-com:vml" Requires="v">
                <p:oleObj spid="_x0000_s64514" name="think-cell Slide" r:id="rId4" imgW="378" imgH="377" progId="TCLayout.ActiveDocument.1">
                  <p:embed/>
                </p:oleObj>
              </mc:Choice>
              <mc:Fallback>
                <p:oleObj name="think-cell Slide" r:id="rId4" imgW="378" imgH="377" progId="TCLayout.ActiveDocument.1">
                  <p:embed/>
                  <p:pic>
                    <p:nvPicPr>
                      <p:cNvPr id="2" name="Object 1" hidden="1"/>
                      <p:cNvPicPr/>
                      <p:nvPr/>
                    </p:nvPicPr>
                    <p:blipFill>
                      <a:blip r:embed="rId5"/>
                      <a:stretch>
                        <a:fillRect/>
                      </a:stretch>
                    </p:blipFill>
                    <p:spPr>
                      <a:xfrm>
                        <a:off x="1557" y="1558"/>
                        <a:ext cx="1556" cy="1556"/>
                      </a:xfrm>
                      <a:prstGeom prst="rect">
                        <a:avLst/>
                      </a:prstGeom>
                    </p:spPr>
                  </p:pic>
                </p:oleObj>
              </mc:Fallback>
            </mc:AlternateContent>
          </a:graphicData>
        </a:graphic>
      </p:graphicFrame>
      <p:sp>
        <p:nvSpPr>
          <p:cNvPr id="4" name="Slide Number Placeholder 4"/>
          <p:cNvSpPr>
            <a:spLocks noGrp="1"/>
          </p:cNvSpPr>
          <p:nvPr>
            <p:ph type="sldNum" sz="quarter" idx="4"/>
          </p:nvPr>
        </p:nvSpPr>
        <p:spPr>
          <a:xfrm>
            <a:off x="11906110" y="6556855"/>
            <a:ext cx="139862" cy="135796"/>
          </a:xfrm>
          <a:prstGeom prst="rect">
            <a:avLst/>
          </a:prstGeom>
        </p:spPr>
        <p:txBody>
          <a:bodyPr vert="horz" wrap="none" lIns="0" tIns="0" rIns="0" bIns="0" rtlCol="0" anchor="ctr">
            <a:noAutofit/>
          </a:bodyPr>
          <a:lstStyle>
            <a:lvl1pPr>
              <a:defRPr lang="en-US" sz="882" smtClean="0">
                <a:solidFill>
                  <a:schemeClr val="bg1"/>
                </a:solidFill>
              </a:defRPr>
            </a:lvl1pPr>
          </a:lstStyle>
          <a:p>
            <a:pPr algn="r"/>
            <a:fld id="{4F6BF59E-C7AB-4D2C-B602-9844A5FEE556}" type="slidenum">
              <a:rPr lang="en-US" smtClean="0"/>
              <a:pPr algn="r"/>
              <a:t>‹#›</a:t>
            </a:fld>
            <a:endParaRPr lang="en-US" dirty="0"/>
          </a:p>
        </p:txBody>
      </p:sp>
      <p:sp>
        <p:nvSpPr>
          <p:cNvPr id="6" name="Footer Placeholder 6"/>
          <p:cNvSpPr>
            <a:spLocks noGrp="1"/>
          </p:cNvSpPr>
          <p:nvPr>
            <p:ph type="ftr" sz="quarter" idx="3"/>
          </p:nvPr>
        </p:nvSpPr>
        <p:spPr>
          <a:xfrm>
            <a:off x="269241" y="6555503"/>
            <a:ext cx="1133045" cy="138500"/>
          </a:xfrm>
          <a:prstGeom prst="rect">
            <a:avLst/>
          </a:prstGeom>
        </p:spPr>
        <p:txBody>
          <a:bodyPr vert="horz" wrap="none" lIns="0" tIns="0" rIns="0" bIns="0" rtlCol="0" anchor="ctr">
            <a:spAutoFit/>
          </a:bodyPr>
          <a:lstStyle>
            <a:lvl1pPr>
              <a:defRPr lang="en-US" sz="882" smtClean="0">
                <a:solidFill>
                  <a:schemeClr val="bg1"/>
                </a:solidFill>
              </a:defRPr>
            </a:lvl1pPr>
          </a:lstStyle>
          <a:p>
            <a:pPr algn="ctr"/>
            <a:r>
              <a:rPr lang="en-US" dirty="0"/>
              <a:t>Microsoft Confidential</a:t>
            </a:r>
          </a:p>
        </p:txBody>
      </p:sp>
    </p:spTree>
    <p:extLst>
      <p:ext uri="{BB962C8B-B14F-4D97-AF65-F5344CB8AC3E}">
        <p14:creationId xmlns:p14="http://schemas.microsoft.com/office/powerpoint/2010/main" val="3821674930"/>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00A4A78C-70E4-445C-BB50-56DF16A68A15}"/>
              </a:ext>
            </a:extLst>
          </p:cNvPr>
          <p:cNvPicPr>
            <a:picLocks noChangeAspect="1"/>
          </p:cNvPicPr>
          <p:nvPr userDrawn="1"/>
        </p:nvPicPr>
        <p:blipFill>
          <a:blip r:embed="rId4"/>
          <a:stretch>
            <a:fillRect/>
          </a:stretch>
        </p:blipFill>
        <p:spPr>
          <a:xfrm>
            <a:off x="0" y="0"/>
            <a:ext cx="12190271" cy="6858000"/>
          </a:xfrm>
          <a:prstGeom prst="rect">
            <a:avLst/>
          </a:prstGeom>
        </p:spPr>
      </p:pic>
      <p:sp>
        <p:nvSpPr>
          <p:cNvPr id="10" name="Rectangle 9">
            <a:extLst>
              <a:ext uri="{FF2B5EF4-FFF2-40B4-BE49-F238E27FC236}">
                <a16:creationId xmlns:a16="http://schemas.microsoft.com/office/drawing/2014/main" id="{250B020B-85E8-46DD-92A7-BE44417325C2}"/>
              </a:ext>
            </a:extLst>
          </p:cNvPr>
          <p:cNvSpPr/>
          <p:nvPr userDrawn="1"/>
        </p:nvSpPr>
        <p:spPr bwMode="auto">
          <a:xfrm>
            <a:off x="0" y="0"/>
            <a:ext cx="12190443" cy="6858000"/>
          </a:xfrm>
          <a:prstGeom prst="rect">
            <a:avLst/>
          </a:prstGeom>
          <a:solidFill>
            <a:schemeClr val="accent3">
              <a:alpha val="6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a:gradFill>
                <a:gsLst>
                  <a:gs pos="0">
                    <a:srgbClr val="FFFFFF"/>
                  </a:gs>
                  <a:gs pos="100000">
                    <a:srgbClr val="FFFFFF"/>
                  </a:gs>
                </a:gsLst>
                <a:lin ang="5400000" scaled="0"/>
              </a:gradFill>
              <a:ea typeface="Segoe UI" pitchFamily="34" charset="0"/>
              <a:cs typeface="Segoe UI" pitchFamily="34" charset="0"/>
            </a:endParaRPr>
          </a:p>
        </p:txBody>
      </p:sp>
      <p:graphicFrame>
        <p:nvGraphicFramePr>
          <p:cNvPr id="2" name="Object 1"/>
          <p:cNvGraphicFramePr>
            <a:graphicFrameLocks noChangeAspect="1"/>
          </p:cNvGraphicFramePr>
          <p:nvPr userDrawn="1">
            <p:custDataLst>
              <p:tags r:id="rId2"/>
            </p:custDataLst>
            <p:extLst/>
          </p:nvPr>
        </p:nvGraphicFramePr>
        <p:xfrm>
          <a:off x="1557" y="1558"/>
          <a:ext cx="1556" cy="1556"/>
        </p:xfrm>
        <a:graphic>
          <a:graphicData uri="http://schemas.openxmlformats.org/presentationml/2006/ole">
            <mc:AlternateContent xmlns:mc="http://schemas.openxmlformats.org/markup-compatibility/2006">
              <mc:Choice xmlns:v="urn:schemas-microsoft-com:vml" Requires="v">
                <p:oleObj spid="_x0000_s7170" name="think-cell Slide" r:id="rId5" imgW="378" imgH="377" progId="TCLayout.ActiveDocument.1">
                  <p:embed/>
                </p:oleObj>
              </mc:Choice>
              <mc:Fallback>
                <p:oleObj name="think-cell Slide" r:id="rId5" imgW="378" imgH="377" progId="TCLayout.ActiveDocument.1">
                  <p:embed/>
                  <p:pic>
                    <p:nvPicPr>
                      <p:cNvPr id="2" name="Object 1"/>
                      <p:cNvPicPr/>
                      <p:nvPr/>
                    </p:nvPicPr>
                    <p:blipFill>
                      <a:blip r:embed="rId6"/>
                      <a:stretch>
                        <a:fillRect/>
                      </a:stretch>
                    </p:blipFill>
                    <p:spPr>
                      <a:xfrm>
                        <a:off x="1557" y="1558"/>
                        <a:ext cx="1556" cy="1556"/>
                      </a:xfrm>
                      <a:prstGeom prst="rect">
                        <a:avLst/>
                      </a:prstGeom>
                    </p:spPr>
                  </p:pic>
                </p:oleObj>
              </mc:Fallback>
            </mc:AlternateContent>
          </a:graphicData>
        </a:graphic>
      </p:graphicFrame>
      <p:sp>
        <p:nvSpPr>
          <p:cNvPr id="9" name="Title 1"/>
          <p:cNvSpPr>
            <a:spLocks noGrp="1"/>
          </p:cNvSpPr>
          <p:nvPr>
            <p:ph type="title" hasCustomPrompt="1"/>
          </p:nvPr>
        </p:nvSpPr>
        <p:spPr>
          <a:xfrm>
            <a:off x="269302" y="2505004"/>
            <a:ext cx="8964185" cy="1793090"/>
          </a:xfrm>
          <a:noFill/>
        </p:spPr>
        <p:txBody>
          <a:bodyPr lIns="146304" tIns="91440" rIns="146304" bIns="91440" anchor="b" anchorCtr="0"/>
          <a:lstStyle>
            <a:lvl1pPr>
              <a:defRPr sz="5292" spc="-98" baseline="0">
                <a:gradFill>
                  <a:gsLst>
                    <a:gs pos="91000">
                      <a:schemeClr val="tx1"/>
                    </a:gs>
                    <a:gs pos="0">
                      <a:schemeClr val="tx1"/>
                    </a:gs>
                  </a:gsLst>
                  <a:lin ang="5400000" scaled="0"/>
                </a:gradFill>
              </a:defRPr>
            </a:lvl1pPr>
          </a:lstStyle>
          <a:p>
            <a:r>
              <a:rPr lang="en-US"/>
              <a:t>Presentation title</a:t>
            </a:r>
          </a:p>
        </p:txBody>
      </p:sp>
      <p:sp>
        <p:nvSpPr>
          <p:cNvPr id="5" name="Text Placeholder 4"/>
          <p:cNvSpPr>
            <a:spLocks noGrp="1"/>
          </p:cNvSpPr>
          <p:nvPr>
            <p:ph type="body" sz="quarter" idx="12" hasCustomPrompt="1"/>
          </p:nvPr>
        </p:nvSpPr>
        <p:spPr>
          <a:xfrm>
            <a:off x="269303" y="4299393"/>
            <a:ext cx="7171337" cy="1792326"/>
          </a:xfrm>
          <a:noFill/>
        </p:spPr>
        <p:txBody>
          <a:bodyPr lIns="146304" tIns="109728" rIns="146304" bIns="109728">
            <a:noAutofit/>
          </a:bodyPr>
          <a:lstStyle>
            <a:lvl1pPr marL="0" indent="0">
              <a:spcBef>
                <a:spcPts val="0"/>
              </a:spcBef>
              <a:buNone/>
              <a:defRPr sz="2745" spc="0" baseline="0">
                <a:gradFill>
                  <a:gsLst>
                    <a:gs pos="91000">
                      <a:schemeClr val="tx1"/>
                    </a:gs>
                    <a:gs pos="0">
                      <a:schemeClr val="tx1"/>
                    </a:gs>
                  </a:gsLst>
                  <a:lin ang="5400000" scaled="0"/>
                </a:gradFill>
                <a:latin typeface="Segoe UI Semilight" panose="020B0402040204020203" pitchFamily="34" charset="0"/>
                <a:cs typeface="Segoe UI Semilight" panose="020B0402040204020203" pitchFamily="34" charset="0"/>
              </a:defRPr>
            </a:lvl1pPr>
          </a:lstStyle>
          <a:p>
            <a:pPr lvl="0"/>
            <a:r>
              <a:rPr lang="en-US"/>
              <a:t>Speaker Name</a:t>
            </a:r>
          </a:p>
        </p:txBody>
      </p:sp>
      <p:sp>
        <p:nvSpPr>
          <p:cNvPr id="6" name="Text Placeholder 2"/>
          <p:cNvSpPr txBox="1">
            <a:spLocks/>
          </p:cNvSpPr>
          <p:nvPr userDrawn="1"/>
        </p:nvSpPr>
        <p:spPr bwMode="auto">
          <a:xfrm>
            <a:off x="287232" y="6015724"/>
            <a:ext cx="2958170" cy="537925"/>
          </a:xfrm>
          <a:prstGeom prst="rect">
            <a:avLst/>
          </a:prstGeom>
        </p:spPr>
        <p:txBody>
          <a:bodyPr vert="horz" wrap="square" lIns="143387" tIns="107540" rIns="143387" bIns="107540" rtlCol="0">
            <a:noAutofit/>
          </a:bodyPr>
          <a:lstStyle>
            <a:lvl1pPr marL="0" marR="0" indent="0" algn="l" defTabSz="932742" rtl="0" eaLnBrk="1" fontAlgn="auto" latinLnBrk="0" hangingPunct="1">
              <a:lnSpc>
                <a:spcPct val="90000"/>
              </a:lnSpc>
              <a:spcBef>
                <a:spcPts val="0"/>
              </a:spcBef>
              <a:spcAft>
                <a:spcPts val="0"/>
              </a:spcAft>
              <a:buClrTx/>
              <a:buSzPct val="90000"/>
              <a:buFont typeface="Arial" pitchFamily="34" charset="0"/>
              <a:buNone/>
              <a:tabLst/>
              <a:defRPr sz="3200" kern="1200" spc="0" baseline="0">
                <a:gradFill>
                  <a:gsLst>
                    <a:gs pos="4040">
                      <a:srgbClr val="525252"/>
                    </a:gs>
                    <a:gs pos="17000">
                      <a:srgbClr val="525252"/>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353" b="0" dirty="0">
                <a:solidFill>
                  <a:schemeClr val="tx1"/>
                </a:solidFill>
              </a:rPr>
              <a:t>Microsoft Services</a:t>
            </a:r>
            <a:endParaRPr lang="en-US" sz="2353" b="0" dirty="0">
              <a:solidFill>
                <a:schemeClr val="tx1"/>
              </a:solidFill>
              <a:latin typeface="Segoe UI"/>
            </a:endParaRPr>
          </a:p>
        </p:txBody>
      </p:sp>
      <p:pic>
        <p:nvPicPr>
          <p:cNvPr id="7" name="Picture 6"/>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bwMode="invGray">
          <a:xfrm>
            <a:off x="448212" y="445162"/>
            <a:ext cx="1613565" cy="345698"/>
          </a:xfrm>
          <a:prstGeom prst="rect">
            <a:avLst/>
          </a:prstGeom>
        </p:spPr>
      </p:pic>
    </p:spTree>
    <p:extLst>
      <p:ext uri="{BB962C8B-B14F-4D97-AF65-F5344CB8AC3E}">
        <p14:creationId xmlns:p14="http://schemas.microsoft.com/office/powerpoint/2010/main" val="362250777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Closing logo slide">
    <p:bg>
      <p:bgPr>
        <a:solidFill>
          <a:schemeClr val="bg2"/>
        </a:solidFill>
        <a:effectLst/>
      </p:bgPr>
    </p:bg>
    <p:spTree>
      <p:nvGrpSpPr>
        <p:cNvPr id="1" name=""/>
        <p:cNvGrpSpPr/>
        <p:nvPr/>
      </p:nvGrpSpPr>
      <p:grpSpPr>
        <a:xfrm>
          <a:off x="0" y="0"/>
          <a:ext cx="0" cy="0"/>
          <a:chOff x="0" y="0"/>
          <a:chExt cx="0" cy="0"/>
        </a:xfrm>
      </p:grpSpPr>
      <p:graphicFrame>
        <p:nvGraphicFramePr>
          <p:cNvPr id="4" name="Object 3" hidden="1"/>
          <p:cNvGraphicFramePr>
            <a:graphicFrameLocks noChangeAspect="1"/>
          </p:cNvGraphicFramePr>
          <p:nvPr userDrawn="1">
            <p:custDataLst>
              <p:tags r:id="rId2"/>
            </p:custDataLst>
            <p:extLst/>
          </p:nvPr>
        </p:nvGraphicFramePr>
        <p:xfrm>
          <a:off x="1557" y="1558"/>
          <a:ext cx="1556" cy="1556"/>
        </p:xfrm>
        <a:graphic>
          <a:graphicData uri="http://schemas.openxmlformats.org/presentationml/2006/ole">
            <mc:AlternateContent xmlns:mc="http://schemas.openxmlformats.org/markup-compatibility/2006">
              <mc:Choice xmlns:v="urn:schemas-microsoft-com:vml" Requires="v">
                <p:oleObj spid="_x0000_s65538" name="think-cell Slide" r:id="rId4" imgW="378" imgH="377" progId="TCLayout.ActiveDocument.1">
                  <p:embed/>
                </p:oleObj>
              </mc:Choice>
              <mc:Fallback>
                <p:oleObj name="think-cell Slide" r:id="rId4" imgW="378" imgH="377" progId="TCLayout.ActiveDocument.1">
                  <p:embed/>
                  <p:pic>
                    <p:nvPicPr>
                      <p:cNvPr id="4" name="Object 3" hidden="1"/>
                      <p:cNvPicPr/>
                      <p:nvPr/>
                    </p:nvPicPr>
                    <p:blipFill>
                      <a:blip r:embed="rId5"/>
                      <a:stretch>
                        <a:fillRect/>
                      </a:stretch>
                    </p:blipFill>
                    <p:spPr>
                      <a:xfrm>
                        <a:off x="1557" y="1558"/>
                        <a:ext cx="1556" cy="1556"/>
                      </a:xfrm>
                      <a:prstGeom prst="rect">
                        <a:avLst/>
                      </a:prstGeom>
                    </p:spPr>
                  </p:pic>
                </p:oleObj>
              </mc:Fallback>
            </mc:AlternateContent>
          </a:graphicData>
        </a:graphic>
      </p:graphicFrame>
      <p:sp>
        <p:nvSpPr>
          <p:cNvPr id="2" name="Text Box 3"/>
          <p:cNvSpPr txBox="1">
            <a:spLocks noChangeArrowheads="1"/>
          </p:cNvSpPr>
          <p:nvPr userDrawn="1"/>
        </p:nvSpPr>
        <p:spPr bwMode="blackWhite">
          <a:xfrm>
            <a:off x="269239" y="6171617"/>
            <a:ext cx="11653522" cy="395317"/>
          </a:xfrm>
          <a:prstGeom prst="rect">
            <a:avLst/>
          </a:prstGeom>
          <a:noFill/>
          <a:ln w="12700">
            <a:noFill/>
            <a:miter lim="800000"/>
            <a:headEnd type="none" w="sm" len="sm"/>
            <a:tailEnd type="none" w="sm" len="sm"/>
          </a:ln>
          <a:effectLst/>
        </p:spPr>
        <p:txBody>
          <a:bodyPr vert="horz" wrap="square" lIns="179259" tIns="143407" rIns="179259" bIns="143407" numCol="1" anchor="t" anchorCtr="0" compatLnSpc="1">
            <a:prstTxWarp prst="textNoShape">
              <a:avLst/>
            </a:prstTxWarp>
            <a:spAutoFit/>
          </a:bodyPr>
          <a:lstStyle/>
          <a:p>
            <a:pPr defTabSz="913748" eaLnBrk="0" hangingPunct="0"/>
            <a:r>
              <a:rPr lang="en-US" sz="686" dirty="0">
                <a:solidFill>
                  <a:schemeClr val="tx1"/>
                </a:solidFill>
                <a:cs typeface="Segoe UI" pitchFamily="34" charset="0"/>
              </a:rPr>
              <a:t>© 2017 Microsoft Corporation. All rights reserved. </a:t>
            </a:r>
          </a:p>
        </p:txBody>
      </p:sp>
      <p:pic>
        <p:nvPicPr>
          <p:cNvPr id="3" name="Picture 2"/>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bwMode="invGray">
          <a:xfrm>
            <a:off x="450202" y="3083654"/>
            <a:ext cx="3223861" cy="690695"/>
          </a:xfrm>
          <a:prstGeom prst="rect">
            <a:avLst/>
          </a:prstGeom>
        </p:spPr>
      </p:pic>
    </p:spTree>
    <p:extLst>
      <p:ext uri="{BB962C8B-B14F-4D97-AF65-F5344CB8AC3E}">
        <p14:creationId xmlns:p14="http://schemas.microsoft.com/office/powerpoint/2010/main" val="95433705"/>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graphicFrame>
        <p:nvGraphicFramePr>
          <p:cNvPr id="2" name="Object 1" hidden="1"/>
          <p:cNvGraphicFramePr>
            <a:graphicFrameLocks noChangeAspect="1"/>
          </p:cNvGraphicFramePr>
          <p:nvPr userDrawn="1">
            <p:custDataLst>
              <p:tags r:id="rId2"/>
            </p:custDataLst>
            <p:extLst/>
          </p:nvPr>
        </p:nvGraphicFramePr>
        <p:xfrm>
          <a:off x="1557" y="1558"/>
          <a:ext cx="1556" cy="1556"/>
        </p:xfrm>
        <a:graphic>
          <a:graphicData uri="http://schemas.openxmlformats.org/presentationml/2006/ole">
            <mc:AlternateContent xmlns:mc="http://schemas.openxmlformats.org/markup-compatibility/2006">
              <mc:Choice xmlns:v="urn:schemas-microsoft-com:vml" Requires="v">
                <p:oleObj spid="_x0000_s66562" name="think-cell Slide" r:id="rId4" imgW="378" imgH="377" progId="TCLayout.ActiveDocument.1">
                  <p:embed/>
                </p:oleObj>
              </mc:Choice>
              <mc:Fallback>
                <p:oleObj name="think-cell Slide" r:id="rId4" imgW="378" imgH="377" progId="TCLayout.ActiveDocument.1">
                  <p:embed/>
                  <p:pic>
                    <p:nvPicPr>
                      <p:cNvPr id="2" name="Object 1" hidden="1"/>
                      <p:cNvPicPr/>
                      <p:nvPr/>
                    </p:nvPicPr>
                    <p:blipFill>
                      <a:blip r:embed="rId5"/>
                      <a:stretch>
                        <a:fillRect/>
                      </a:stretch>
                    </p:blipFill>
                    <p:spPr>
                      <a:xfrm>
                        <a:off x="1557" y="1558"/>
                        <a:ext cx="1556" cy="1556"/>
                      </a:xfrm>
                      <a:prstGeom prst="rect">
                        <a:avLst/>
                      </a:prstGeom>
                    </p:spPr>
                  </p:pic>
                </p:oleObj>
              </mc:Fallback>
            </mc:AlternateContent>
          </a:graphicData>
        </a:graphic>
      </p:graphicFrame>
      <p:sp>
        <p:nvSpPr>
          <p:cNvPr id="6" name="Text Placeholder 5"/>
          <p:cNvSpPr>
            <a:spLocks noGrp="1"/>
          </p:cNvSpPr>
          <p:nvPr>
            <p:ph type="body" sz="quarter" idx="10" hasCustomPrompt="1"/>
          </p:nvPr>
        </p:nvSpPr>
        <p:spPr bwMode="white">
          <a:xfrm>
            <a:off x="269241" y="1189178"/>
            <a:ext cx="11653523" cy="2396047"/>
          </a:xfrm>
          <a:prstGeom prst="rect">
            <a:avLst/>
          </a:prstGeom>
        </p:spPr>
        <p:txBody>
          <a:bodyPr/>
          <a:lstStyle>
            <a:lvl1pPr marL="284680" indent="-284680">
              <a:buClr>
                <a:schemeClr val="tx1"/>
              </a:buClr>
              <a:buSzPct val="90000"/>
              <a:buFont typeface="Arial" pitchFamily="34" charset="0"/>
              <a:buChar char="•"/>
              <a:defRPr sz="3527">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60027" indent="-275348">
              <a:buClr>
                <a:schemeClr val="tx1"/>
              </a:buClr>
              <a:buSzPct val="90000"/>
              <a:buFont typeface="Arial" pitchFamily="34" charset="0"/>
              <a:buChar char="•"/>
              <a:defRPr sz="3135">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44707" indent="-284680">
              <a:buClr>
                <a:schemeClr val="tx1"/>
              </a:buClr>
              <a:buSzPct val="90000"/>
              <a:buFont typeface="Arial" pitchFamily="34" charset="0"/>
              <a:buChar char="•"/>
              <a:defRPr sz="2745">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68718" indent="-224011">
              <a:buClr>
                <a:schemeClr val="tx1"/>
              </a:buClr>
              <a:buSzPct val="90000"/>
              <a:buFont typeface="Arial" pitchFamily="34" charset="0"/>
              <a:buChar char="•"/>
              <a:defRPr sz="2353">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292727" indent="-224011">
              <a:buClr>
                <a:schemeClr val="tx1"/>
              </a:buClr>
              <a:buSzPct val="90000"/>
              <a:buFont typeface="Arial" pitchFamily="34" charset="0"/>
              <a:buChar char="•"/>
              <a:defRPr sz="1961">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a:t>Use this Layout for Speaker Notes slides</a:t>
            </a:r>
          </a:p>
          <a:p>
            <a:pPr lvl="1"/>
            <a:r>
              <a:rPr lang="en-US"/>
              <a:t>Second level</a:t>
            </a:r>
          </a:p>
          <a:p>
            <a:pPr lvl="2"/>
            <a:r>
              <a:rPr lang="en-US"/>
              <a:t>Third level</a:t>
            </a:r>
          </a:p>
          <a:p>
            <a:pPr lvl="3"/>
            <a:r>
              <a:rPr lang="en-US"/>
              <a:t>Fourth level</a:t>
            </a:r>
          </a:p>
          <a:p>
            <a:pPr lvl="4"/>
            <a:r>
              <a:rPr lang="en-US"/>
              <a:t>Fifth level</a:t>
            </a:r>
          </a:p>
        </p:txBody>
      </p:sp>
      <p:sp>
        <p:nvSpPr>
          <p:cNvPr id="4" name="Text Placeholder 6"/>
          <p:cNvSpPr>
            <a:spLocks noGrp="1"/>
          </p:cNvSpPr>
          <p:nvPr>
            <p:ph type="body" sz="quarter" idx="11" hasCustomPrompt="1"/>
          </p:nvPr>
        </p:nvSpPr>
        <p:spPr>
          <a:xfrm>
            <a:off x="3" y="6238876"/>
            <a:ext cx="12192001" cy="619125"/>
          </a:xfrm>
          <a:prstGeom prst="rect">
            <a:avLst/>
          </a:prstGeom>
          <a:solidFill>
            <a:srgbClr val="FFFF99"/>
          </a:solidFill>
        </p:spPr>
        <p:txBody>
          <a:bodyPr wrap="square" lIns="155457" tIns="77729" rIns="155457" bIns="77729" anchor="b" anchorCtr="0">
            <a:noAutofit/>
          </a:bodyPr>
          <a:lstStyle>
            <a:lvl1pPr algn="r">
              <a:buFont typeface="Arial" pitchFamily="34" charset="0"/>
              <a:buNone/>
              <a:defRPr sz="3625" spc="-50"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a:t>Click to edit Master title style</a:t>
            </a:r>
          </a:p>
        </p:txBody>
      </p:sp>
    </p:spTree>
    <p:extLst>
      <p:ext uri="{BB962C8B-B14F-4D97-AF65-F5344CB8AC3E}">
        <p14:creationId xmlns:p14="http://schemas.microsoft.com/office/powerpoint/2010/main" val="3517527045"/>
      </p:ext>
    </p:extLst>
  </p:cSld>
  <p:clrMapOvr>
    <a:masterClrMapping/>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50-50 Left Photo Layout">
    <p:spTree>
      <p:nvGrpSpPr>
        <p:cNvPr id="1" name=""/>
        <p:cNvGrpSpPr/>
        <p:nvPr/>
      </p:nvGrpSpPr>
      <p:grpSpPr>
        <a:xfrm>
          <a:off x="0" y="0"/>
          <a:ext cx="0" cy="0"/>
          <a:chOff x="0" y="0"/>
          <a:chExt cx="0" cy="0"/>
        </a:xfrm>
      </p:grpSpPr>
      <p:sp>
        <p:nvSpPr>
          <p:cNvPr id="2" name="Title 1"/>
          <p:cNvSpPr>
            <a:spLocks noGrp="1"/>
          </p:cNvSpPr>
          <p:nvPr>
            <p:ph type="title"/>
          </p:nvPr>
        </p:nvSpPr>
        <p:spPr>
          <a:xfrm>
            <a:off x="6544214" y="1217196"/>
            <a:ext cx="5378548" cy="899665"/>
          </a:xfrm>
        </p:spPr>
        <p:txBody>
          <a:bodyPr/>
          <a:lstStyle>
            <a:lvl1pPr>
              <a:defRPr sz="6469" baseline="0">
                <a:gradFill>
                  <a:gsLst>
                    <a:gs pos="1250">
                      <a:schemeClr val="tx1"/>
                    </a:gs>
                    <a:gs pos="100000">
                      <a:schemeClr val="tx1"/>
                    </a:gs>
                  </a:gsLst>
                  <a:lin ang="5400000" scaled="0"/>
                </a:gradFill>
              </a:defRPr>
            </a:lvl1pPr>
          </a:lstStyle>
          <a:p>
            <a:r>
              <a:rPr lang="en-US" dirty="0"/>
              <a:t>Click to edit Master title style</a:t>
            </a:r>
          </a:p>
        </p:txBody>
      </p:sp>
    </p:spTree>
    <p:extLst>
      <p:ext uri="{BB962C8B-B14F-4D97-AF65-F5344CB8AC3E}">
        <p14:creationId xmlns:p14="http://schemas.microsoft.com/office/powerpoint/2010/main" val="67889629"/>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Section Title Accent Color 1">
    <p:bg>
      <p:bgPr>
        <a:solidFill>
          <a:schemeClr val="bg2"/>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
            </p:custDataLst>
            <p:extLst/>
          </p:nvPr>
        </p:nvGraphicFramePr>
        <p:xfrm>
          <a:off x="1557" y="1558"/>
          <a:ext cx="1556" cy="1556"/>
        </p:xfrm>
        <a:graphic>
          <a:graphicData uri="http://schemas.openxmlformats.org/presentationml/2006/ole">
            <mc:AlternateContent xmlns:mc="http://schemas.openxmlformats.org/markup-compatibility/2006">
              <mc:Choice xmlns:v="urn:schemas-microsoft-com:vml" Requires="v">
                <p:oleObj spid="_x0000_s67586" name="think-cell Slide" r:id="rId4" imgW="378" imgH="377" progId="TCLayout.ActiveDocument.1">
                  <p:embed/>
                </p:oleObj>
              </mc:Choice>
              <mc:Fallback>
                <p:oleObj name="think-cell Slide" r:id="rId4" imgW="378" imgH="377" progId="TCLayout.ActiveDocument.1">
                  <p:embed/>
                  <p:pic>
                    <p:nvPicPr>
                      <p:cNvPr id="3" name="Object 2" hidden="1"/>
                      <p:cNvPicPr/>
                      <p:nvPr/>
                    </p:nvPicPr>
                    <p:blipFill>
                      <a:blip r:embed="rId5"/>
                      <a:stretch>
                        <a:fillRect/>
                      </a:stretch>
                    </p:blipFill>
                    <p:spPr>
                      <a:xfrm>
                        <a:off x="1557" y="1558"/>
                        <a:ext cx="1556" cy="1556"/>
                      </a:xfrm>
                      <a:prstGeom prst="rect">
                        <a:avLst/>
                      </a:prstGeom>
                    </p:spPr>
                  </p:pic>
                </p:oleObj>
              </mc:Fallback>
            </mc:AlternateContent>
          </a:graphicData>
        </a:graphic>
      </p:graphicFrame>
      <p:sp>
        <p:nvSpPr>
          <p:cNvPr id="2" name="Title 1"/>
          <p:cNvSpPr>
            <a:spLocks noGrp="1"/>
          </p:cNvSpPr>
          <p:nvPr>
            <p:ph type="title" hasCustomPrompt="1"/>
          </p:nvPr>
        </p:nvSpPr>
        <p:spPr>
          <a:xfrm>
            <a:off x="455683" y="2780566"/>
            <a:ext cx="8964248" cy="1296867"/>
          </a:xfrm>
          <a:noFill/>
        </p:spPr>
        <p:txBody>
          <a:bodyPr wrap="square" tIns="91440" bIns="91440" anchor="ctr" anchorCtr="0">
            <a:noAutofit/>
          </a:bodyPr>
          <a:lstStyle>
            <a:lvl1pPr>
              <a:defRPr sz="7058" spc="-98" baseline="0">
                <a:gradFill>
                  <a:gsLst>
                    <a:gs pos="100000">
                      <a:schemeClr val="tx1"/>
                    </a:gs>
                    <a:gs pos="0">
                      <a:schemeClr val="tx1"/>
                    </a:gs>
                  </a:gsLst>
                  <a:lin ang="5400000" scaled="0"/>
                </a:gradFill>
              </a:defRPr>
            </a:lvl1pPr>
          </a:lstStyle>
          <a:p>
            <a:r>
              <a:rPr lang="en-US"/>
              <a:t>Section title</a:t>
            </a:r>
          </a:p>
        </p:txBody>
      </p:sp>
    </p:spTree>
    <p:extLst>
      <p:ext uri="{BB962C8B-B14F-4D97-AF65-F5344CB8AC3E}">
        <p14:creationId xmlns:p14="http://schemas.microsoft.com/office/powerpoint/2010/main" val="188844710"/>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D3F1A08A-F8B8-47C1-B62B-41D7A0B7AE8C}"/>
              </a:ext>
            </a:extLst>
          </p:cNvPr>
          <p:cNvPicPr>
            <a:picLocks noChangeAspect="1"/>
          </p:cNvPicPr>
          <p:nvPr userDrawn="1"/>
        </p:nvPicPr>
        <p:blipFill>
          <a:blip r:embed="rId4"/>
          <a:stretch>
            <a:fillRect/>
          </a:stretch>
        </p:blipFill>
        <p:spPr>
          <a:xfrm>
            <a:off x="0" y="0"/>
            <a:ext cx="12190271" cy="6858000"/>
          </a:xfrm>
          <a:prstGeom prst="rect">
            <a:avLst/>
          </a:prstGeom>
        </p:spPr>
      </p:pic>
      <p:sp>
        <p:nvSpPr>
          <p:cNvPr id="10" name="Rectangle 9">
            <a:extLst>
              <a:ext uri="{FF2B5EF4-FFF2-40B4-BE49-F238E27FC236}">
                <a16:creationId xmlns:a16="http://schemas.microsoft.com/office/drawing/2014/main" id="{AED8D141-F88C-48B7-B17D-7889EFFA3A9C}"/>
              </a:ext>
            </a:extLst>
          </p:cNvPr>
          <p:cNvSpPr/>
          <p:nvPr userDrawn="1"/>
        </p:nvSpPr>
        <p:spPr bwMode="auto">
          <a:xfrm>
            <a:off x="0" y="0"/>
            <a:ext cx="12190443" cy="6858000"/>
          </a:xfrm>
          <a:prstGeom prst="rect">
            <a:avLst/>
          </a:prstGeom>
          <a:solidFill>
            <a:schemeClr val="accent3">
              <a:alpha val="6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a:gradFill>
                <a:gsLst>
                  <a:gs pos="0">
                    <a:srgbClr val="FFFFFF"/>
                  </a:gs>
                  <a:gs pos="100000">
                    <a:srgbClr val="FFFFFF"/>
                  </a:gs>
                </a:gsLst>
                <a:lin ang="5400000" scaled="0"/>
              </a:gradFill>
              <a:ea typeface="Segoe UI" pitchFamily="34" charset="0"/>
              <a:cs typeface="Segoe UI" pitchFamily="34" charset="0"/>
            </a:endParaRPr>
          </a:p>
        </p:txBody>
      </p:sp>
      <p:graphicFrame>
        <p:nvGraphicFramePr>
          <p:cNvPr id="2" name="Object 1" hidden="1"/>
          <p:cNvGraphicFramePr>
            <a:graphicFrameLocks noChangeAspect="1"/>
          </p:cNvGraphicFramePr>
          <p:nvPr userDrawn="1">
            <p:custDataLst>
              <p:tags r:id="rId2"/>
            </p:custDataLst>
            <p:extLst/>
          </p:nvPr>
        </p:nvGraphicFramePr>
        <p:xfrm>
          <a:off x="1557" y="1558"/>
          <a:ext cx="1556" cy="1556"/>
        </p:xfrm>
        <a:graphic>
          <a:graphicData uri="http://schemas.openxmlformats.org/presentationml/2006/ole">
            <mc:AlternateContent xmlns:mc="http://schemas.openxmlformats.org/markup-compatibility/2006">
              <mc:Choice xmlns:v="urn:schemas-microsoft-com:vml" Requires="v">
                <p:oleObj spid="_x0000_s8194" name="think-cell Slide" r:id="rId5" imgW="378" imgH="377" progId="TCLayout.ActiveDocument.1">
                  <p:embed/>
                </p:oleObj>
              </mc:Choice>
              <mc:Fallback>
                <p:oleObj name="think-cell Slide" r:id="rId5" imgW="378" imgH="377" progId="TCLayout.ActiveDocument.1">
                  <p:embed/>
                  <p:pic>
                    <p:nvPicPr>
                      <p:cNvPr id="2" name="Object 1" hidden="1"/>
                      <p:cNvPicPr/>
                      <p:nvPr/>
                    </p:nvPicPr>
                    <p:blipFill>
                      <a:blip r:embed="rId6"/>
                      <a:stretch>
                        <a:fillRect/>
                      </a:stretch>
                    </p:blipFill>
                    <p:spPr>
                      <a:xfrm>
                        <a:off x="1557" y="1558"/>
                        <a:ext cx="1556" cy="1556"/>
                      </a:xfrm>
                      <a:prstGeom prst="rect">
                        <a:avLst/>
                      </a:prstGeom>
                    </p:spPr>
                  </p:pic>
                </p:oleObj>
              </mc:Fallback>
            </mc:AlternateContent>
          </a:graphicData>
        </a:graphic>
      </p:graphicFrame>
      <p:sp>
        <p:nvSpPr>
          <p:cNvPr id="9" name="Title 1"/>
          <p:cNvSpPr>
            <a:spLocks noGrp="1"/>
          </p:cNvSpPr>
          <p:nvPr>
            <p:ph type="title" hasCustomPrompt="1"/>
          </p:nvPr>
        </p:nvSpPr>
        <p:spPr>
          <a:xfrm>
            <a:off x="269302" y="2505004"/>
            <a:ext cx="8964185" cy="1793090"/>
          </a:xfrm>
          <a:noFill/>
        </p:spPr>
        <p:txBody>
          <a:bodyPr lIns="146304" tIns="91440" rIns="146304" bIns="91440" anchor="b" anchorCtr="0"/>
          <a:lstStyle>
            <a:lvl1pPr>
              <a:defRPr sz="5292" spc="-98" baseline="0">
                <a:gradFill>
                  <a:gsLst>
                    <a:gs pos="91000">
                      <a:schemeClr val="tx1"/>
                    </a:gs>
                    <a:gs pos="0">
                      <a:schemeClr val="tx1"/>
                    </a:gs>
                  </a:gsLst>
                  <a:lin ang="5400000" scaled="0"/>
                </a:gradFill>
              </a:defRPr>
            </a:lvl1pPr>
          </a:lstStyle>
          <a:p>
            <a:r>
              <a:rPr lang="en-US"/>
              <a:t>Presentation title</a:t>
            </a:r>
          </a:p>
        </p:txBody>
      </p:sp>
      <p:sp>
        <p:nvSpPr>
          <p:cNvPr id="5" name="Text Placeholder 4"/>
          <p:cNvSpPr>
            <a:spLocks noGrp="1"/>
          </p:cNvSpPr>
          <p:nvPr>
            <p:ph type="body" sz="quarter" idx="12" hasCustomPrompt="1"/>
          </p:nvPr>
        </p:nvSpPr>
        <p:spPr>
          <a:xfrm>
            <a:off x="269303" y="4299393"/>
            <a:ext cx="7171337" cy="1792326"/>
          </a:xfrm>
          <a:noFill/>
        </p:spPr>
        <p:txBody>
          <a:bodyPr lIns="146304" tIns="109728" rIns="146304" bIns="109728">
            <a:noAutofit/>
          </a:bodyPr>
          <a:lstStyle>
            <a:lvl1pPr marL="0" indent="0">
              <a:spcBef>
                <a:spcPts val="0"/>
              </a:spcBef>
              <a:buNone/>
              <a:defRPr sz="2745" spc="0" baseline="0">
                <a:gradFill>
                  <a:gsLst>
                    <a:gs pos="91000">
                      <a:schemeClr val="tx1"/>
                    </a:gs>
                    <a:gs pos="0">
                      <a:schemeClr val="tx1"/>
                    </a:gs>
                  </a:gsLst>
                  <a:lin ang="5400000" scaled="0"/>
                </a:gradFill>
                <a:latin typeface="Segoe UI Semilight" panose="020B0402040204020203" pitchFamily="34" charset="0"/>
                <a:cs typeface="Segoe UI Semilight" panose="020B0402040204020203" pitchFamily="34" charset="0"/>
              </a:defRPr>
            </a:lvl1pPr>
          </a:lstStyle>
          <a:p>
            <a:pPr lvl="0"/>
            <a:r>
              <a:rPr lang="en-US"/>
              <a:t>Speaker Name</a:t>
            </a:r>
          </a:p>
        </p:txBody>
      </p:sp>
      <p:sp>
        <p:nvSpPr>
          <p:cNvPr id="6" name="Text Placeholder 2"/>
          <p:cNvSpPr txBox="1">
            <a:spLocks/>
          </p:cNvSpPr>
          <p:nvPr userDrawn="1"/>
        </p:nvSpPr>
        <p:spPr bwMode="auto">
          <a:xfrm>
            <a:off x="287232" y="6015724"/>
            <a:ext cx="2958170" cy="537925"/>
          </a:xfrm>
          <a:prstGeom prst="rect">
            <a:avLst/>
          </a:prstGeom>
        </p:spPr>
        <p:txBody>
          <a:bodyPr vert="horz" wrap="square" lIns="143387" tIns="107540" rIns="143387" bIns="107540" rtlCol="0">
            <a:noAutofit/>
          </a:bodyPr>
          <a:lstStyle>
            <a:lvl1pPr marL="0" marR="0" indent="0" algn="l" defTabSz="932742" rtl="0" eaLnBrk="1" fontAlgn="auto" latinLnBrk="0" hangingPunct="1">
              <a:lnSpc>
                <a:spcPct val="90000"/>
              </a:lnSpc>
              <a:spcBef>
                <a:spcPts val="0"/>
              </a:spcBef>
              <a:spcAft>
                <a:spcPts val="0"/>
              </a:spcAft>
              <a:buClrTx/>
              <a:buSzPct val="90000"/>
              <a:buFont typeface="Arial" pitchFamily="34" charset="0"/>
              <a:buNone/>
              <a:tabLst/>
              <a:defRPr sz="3200" kern="1200" spc="0" baseline="0">
                <a:gradFill>
                  <a:gsLst>
                    <a:gs pos="4040">
                      <a:srgbClr val="525252"/>
                    </a:gs>
                    <a:gs pos="17000">
                      <a:srgbClr val="525252"/>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353" b="0" dirty="0">
                <a:solidFill>
                  <a:schemeClr val="tx1"/>
                </a:solidFill>
              </a:rPr>
              <a:t>Microsoft Services</a:t>
            </a:r>
            <a:endParaRPr lang="en-US" sz="2353" b="0" dirty="0">
              <a:solidFill>
                <a:schemeClr val="tx1"/>
              </a:solidFill>
              <a:latin typeface="Segoe UI"/>
            </a:endParaRPr>
          </a:p>
        </p:txBody>
      </p:sp>
      <p:pic>
        <p:nvPicPr>
          <p:cNvPr id="11" name="Picture 10">
            <a:extLst>
              <a:ext uri="{FF2B5EF4-FFF2-40B4-BE49-F238E27FC236}">
                <a16:creationId xmlns:a16="http://schemas.microsoft.com/office/drawing/2014/main" id="{30BD3F2A-9164-48AF-A287-25F963B63B93}"/>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bwMode="invGray">
          <a:xfrm>
            <a:off x="448212" y="445162"/>
            <a:ext cx="1613565" cy="345698"/>
          </a:xfrm>
          <a:prstGeom prst="rect">
            <a:avLst/>
          </a:prstGeom>
        </p:spPr>
      </p:pic>
    </p:spTree>
    <p:extLst>
      <p:ext uri="{BB962C8B-B14F-4D97-AF65-F5344CB8AC3E}">
        <p14:creationId xmlns:p14="http://schemas.microsoft.com/office/powerpoint/2010/main" val="423470429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70F1DF4D-D712-414D-8157-12FD108EB025}"/>
              </a:ext>
            </a:extLst>
          </p:cNvPr>
          <p:cNvPicPr>
            <a:picLocks noChangeAspect="1"/>
          </p:cNvPicPr>
          <p:nvPr userDrawn="1"/>
        </p:nvPicPr>
        <p:blipFill>
          <a:blip r:embed="rId4"/>
          <a:stretch>
            <a:fillRect/>
          </a:stretch>
        </p:blipFill>
        <p:spPr>
          <a:xfrm>
            <a:off x="0" y="0"/>
            <a:ext cx="12190271" cy="6858000"/>
          </a:xfrm>
          <a:prstGeom prst="rect">
            <a:avLst/>
          </a:prstGeom>
        </p:spPr>
      </p:pic>
      <p:sp>
        <p:nvSpPr>
          <p:cNvPr id="10" name="Rectangle 9">
            <a:extLst>
              <a:ext uri="{FF2B5EF4-FFF2-40B4-BE49-F238E27FC236}">
                <a16:creationId xmlns:a16="http://schemas.microsoft.com/office/drawing/2014/main" id="{8F6C7793-6A9A-4F7C-ABEC-0098B9307007}"/>
              </a:ext>
            </a:extLst>
          </p:cNvPr>
          <p:cNvSpPr/>
          <p:nvPr userDrawn="1"/>
        </p:nvSpPr>
        <p:spPr bwMode="auto">
          <a:xfrm>
            <a:off x="0" y="0"/>
            <a:ext cx="12190443" cy="6858000"/>
          </a:xfrm>
          <a:prstGeom prst="rect">
            <a:avLst/>
          </a:prstGeom>
          <a:solidFill>
            <a:schemeClr val="accent3">
              <a:alpha val="6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a:gradFill>
                <a:gsLst>
                  <a:gs pos="0">
                    <a:srgbClr val="FFFFFF"/>
                  </a:gs>
                  <a:gs pos="100000">
                    <a:srgbClr val="FFFFFF"/>
                  </a:gs>
                </a:gsLst>
                <a:lin ang="5400000" scaled="0"/>
              </a:gradFill>
              <a:ea typeface="Segoe UI" pitchFamily="34" charset="0"/>
              <a:cs typeface="Segoe UI" pitchFamily="34" charset="0"/>
            </a:endParaRPr>
          </a:p>
        </p:txBody>
      </p:sp>
      <p:graphicFrame>
        <p:nvGraphicFramePr>
          <p:cNvPr id="2" name="Object 1" hidden="1"/>
          <p:cNvGraphicFramePr>
            <a:graphicFrameLocks noChangeAspect="1"/>
          </p:cNvGraphicFramePr>
          <p:nvPr userDrawn="1">
            <p:custDataLst>
              <p:tags r:id="rId2"/>
            </p:custDataLst>
            <p:extLst/>
          </p:nvPr>
        </p:nvGraphicFramePr>
        <p:xfrm>
          <a:off x="1557" y="1558"/>
          <a:ext cx="1556" cy="1556"/>
        </p:xfrm>
        <a:graphic>
          <a:graphicData uri="http://schemas.openxmlformats.org/presentationml/2006/ole">
            <mc:AlternateContent xmlns:mc="http://schemas.openxmlformats.org/markup-compatibility/2006">
              <mc:Choice xmlns:v="urn:schemas-microsoft-com:vml" Requires="v">
                <p:oleObj spid="_x0000_s9218" name="think-cell Slide" r:id="rId5" imgW="378" imgH="377" progId="TCLayout.ActiveDocument.1">
                  <p:embed/>
                </p:oleObj>
              </mc:Choice>
              <mc:Fallback>
                <p:oleObj name="think-cell Slide" r:id="rId5" imgW="378" imgH="377" progId="TCLayout.ActiveDocument.1">
                  <p:embed/>
                  <p:pic>
                    <p:nvPicPr>
                      <p:cNvPr id="2" name="Object 1" hidden="1"/>
                      <p:cNvPicPr/>
                      <p:nvPr/>
                    </p:nvPicPr>
                    <p:blipFill>
                      <a:blip r:embed="rId6"/>
                      <a:stretch>
                        <a:fillRect/>
                      </a:stretch>
                    </p:blipFill>
                    <p:spPr>
                      <a:xfrm>
                        <a:off x="1557" y="1558"/>
                        <a:ext cx="1556" cy="1556"/>
                      </a:xfrm>
                      <a:prstGeom prst="rect">
                        <a:avLst/>
                      </a:prstGeom>
                    </p:spPr>
                  </p:pic>
                </p:oleObj>
              </mc:Fallback>
            </mc:AlternateContent>
          </a:graphicData>
        </a:graphic>
      </p:graphicFrame>
      <p:sp>
        <p:nvSpPr>
          <p:cNvPr id="9" name="Title 1"/>
          <p:cNvSpPr>
            <a:spLocks noGrp="1"/>
          </p:cNvSpPr>
          <p:nvPr>
            <p:ph type="title" hasCustomPrompt="1"/>
          </p:nvPr>
        </p:nvSpPr>
        <p:spPr>
          <a:xfrm>
            <a:off x="269302" y="2505004"/>
            <a:ext cx="8964185" cy="1793090"/>
          </a:xfrm>
          <a:noFill/>
        </p:spPr>
        <p:txBody>
          <a:bodyPr lIns="146304" tIns="91440" rIns="146304" bIns="91440" anchor="b" anchorCtr="0"/>
          <a:lstStyle>
            <a:lvl1pPr>
              <a:defRPr sz="5292" spc="-98" baseline="0">
                <a:gradFill>
                  <a:gsLst>
                    <a:gs pos="91000">
                      <a:schemeClr val="tx1"/>
                    </a:gs>
                    <a:gs pos="0">
                      <a:schemeClr val="tx1"/>
                    </a:gs>
                  </a:gsLst>
                  <a:lin ang="5400000" scaled="0"/>
                </a:gradFill>
              </a:defRPr>
            </a:lvl1pPr>
          </a:lstStyle>
          <a:p>
            <a:r>
              <a:rPr lang="en-US"/>
              <a:t>Presentation title</a:t>
            </a:r>
          </a:p>
        </p:txBody>
      </p:sp>
      <p:sp>
        <p:nvSpPr>
          <p:cNvPr id="5" name="Text Placeholder 4"/>
          <p:cNvSpPr>
            <a:spLocks noGrp="1"/>
          </p:cNvSpPr>
          <p:nvPr>
            <p:ph type="body" sz="quarter" idx="12" hasCustomPrompt="1"/>
          </p:nvPr>
        </p:nvSpPr>
        <p:spPr>
          <a:xfrm>
            <a:off x="269303" y="4299393"/>
            <a:ext cx="7171337" cy="1792326"/>
          </a:xfrm>
          <a:noFill/>
        </p:spPr>
        <p:txBody>
          <a:bodyPr lIns="146304" tIns="109728" rIns="146304" bIns="109728">
            <a:noAutofit/>
          </a:bodyPr>
          <a:lstStyle>
            <a:lvl1pPr marL="0" indent="0">
              <a:spcBef>
                <a:spcPts val="0"/>
              </a:spcBef>
              <a:buNone/>
              <a:defRPr sz="2745" spc="0" baseline="0">
                <a:gradFill>
                  <a:gsLst>
                    <a:gs pos="91000">
                      <a:schemeClr val="tx1"/>
                    </a:gs>
                    <a:gs pos="0">
                      <a:schemeClr val="tx1"/>
                    </a:gs>
                  </a:gsLst>
                  <a:lin ang="5400000" scaled="0"/>
                </a:gradFill>
                <a:latin typeface="Segoe UI Semilight" panose="020B0402040204020203" pitchFamily="34" charset="0"/>
                <a:cs typeface="Segoe UI Semilight" panose="020B0402040204020203" pitchFamily="34" charset="0"/>
              </a:defRPr>
            </a:lvl1pPr>
          </a:lstStyle>
          <a:p>
            <a:pPr lvl="0"/>
            <a:r>
              <a:rPr lang="en-US"/>
              <a:t>Speaker Name</a:t>
            </a:r>
          </a:p>
        </p:txBody>
      </p:sp>
      <p:sp>
        <p:nvSpPr>
          <p:cNvPr id="6" name="Text Placeholder 2"/>
          <p:cNvSpPr txBox="1">
            <a:spLocks/>
          </p:cNvSpPr>
          <p:nvPr userDrawn="1"/>
        </p:nvSpPr>
        <p:spPr bwMode="auto">
          <a:xfrm>
            <a:off x="287232" y="6015724"/>
            <a:ext cx="2958170" cy="537925"/>
          </a:xfrm>
          <a:prstGeom prst="rect">
            <a:avLst/>
          </a:prstGeom>
        </p:spPr>
        <p:txBody>
          <a:bodyPr vert="horz" wrap="square" lIns="143387" tIns="107540" rIns="143387" bIns="107540" rtlCol="0">
            <a:noAutofit/>
          </a:bodyPr>
          <a:lstStyle>
            <a:lvl1pPr marL="0" marR="0" indent="0" algn="l" defTabSz="932742" rtl="0" eaLnBrk="1" fontAlgn="auto" latinLnBrk="0" hangingPunct="1">
              <a:lnSpc>
                <a:spcPct val="90000"/>
              </a:lnSpc>
              <a:spcBef>
                <a:spcPts val="0"/>
              </a:spcBef>
              <a:spcAft>
                <a:spcPts val="0"/>
              </a:spcAft>
              <a:buClrTx/>
              <a:buSzPct val="90000"/>
              <a:buFont typeface="Arial" pitchFamily="34" charset="0"/>
              <a:buNone/>
              <a:tabLst/>
              <a:defRPr sz="3200" kern="1200" spc="0" baseline="0">
                <a:gradFill>
                  <a:gsLst>
                    <a:gs pos="4040">
                      <a:srgbClr val="525252"/>
                    </a:gs>
                    <a:gs pos="17000">
                      <a:srgbClr val="525252"/>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353" b="0" dirty="0">
                <a:solidFill>
                  <a:schemeClr val="tx1"/>
                </a:solidFill>
              </a:rPr>
              <a:t>Microsoft Services</a:t>
            </a:r>
            <a:endParaRPr lang="en-US" sz="2353" b="0" dirty="0">
              <a:solidFill>
                <a:schemeClr val="tx1"/>
              </a:solidFill>
              <a:latin typeface="Segoe UI"/>
            </a:endParaRPr>
          </a:p>
        </p:txBody>
      </p:sp>
      <p:pic>
        <p:nvPicPr>
          <p:cNvPr id="11" name="Picture 10">
            <a:extLst>
              <a:ext uri="{FF2B5EF4-FFF2-40B4-BE49-F238E27FC236}">
                <a16:creationId xmlns:a16="http://schemas.microsoft.com/office/drawing/2014/main" id="{1D12691D-7619-4D0F-B5C2-F9FC1D2BF717}"/>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bwMode="invGray">
          <a:xfrm>
            <a:off x="448212" y="445162"/>
            <a:ext cx="1613565" cy="345698"/>
          </a:xfrm>
          <a:prstGeom prst="rect">
            <a:avLst/>
          </a:prstGeom>
        </p:spPr>
      </p:pic>
    </p:spTree>
    <p:extLst>
      <p:ext uri="{BB962C8B-B14F-4D97-AF65-F5344CB8AC3E}">
        <p14:creationId xmlns:p14="http://schemas.microsoft.com/office/powerpoint/2010/main" val="253481101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FF75909F-0AAA-43D4-956F-7F857B45E1E9}"/>
              </a:ext>
            </a:extLst>
          </p:cNvPr>
          <p:cNvPicPr>
            <a:picLocks noChangeAspect="1"/>
          </p:cNvPicPr>
          <p:nvPr userDrawn="1"/>
        </p:nvPicPr>
        <p:blipFill>
          <a:blip r:embed="rId4"/>
          <a:stretch>
            <a:fillRect/>
          </a:stretch>
        </p:blipFill>
        <p:spPr>
          <a:xfrm>
            <a:off x="0" y="0"/>
            <a:ext cx="12190271" cy="6858000"/>
          </a:xfrm>
          <a:prstGeom prst="rect">
            <a:avLst/>
          </a:prstGeom>
        </p:spPr>
      </p:pic>
      <p:sp>
        <p:nvSpPr>
          <p:cNvPr id="10" name="Rectangle 9">
            <a:extLst>
              <a:ext uri="{FF2B5EF4-FFF2-40B4-BE49-F238E27FC236}">
                <a16:creationId xmlns:a16="http://schemas.microsoft.com/office/drawing/2014/main" id="{AD06E49C-DCCE-44A9-B660-702E8998ABCE}"/>
              </a:ext>
            </a:extLst>
          </p:cNvPr>
          <p:cNvSpPr/>
          <p:nvPr userDrawn="1"/>
        </p:nvSpPr>
        <p:spPr bwMode="auto">
          <a:xfrm>
            <a:off x="0" y="0"/>
            <a:ext cx="12190443" cy="6858000"/>
          </a:xfrm>
          <a:prstGeom prst="rect">
            <a:avLst/>
          </a:prstGeom>
          <a:solidFill>
            <a:schemeClr val="accent3">
              <a:alpha val="6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algn="ctr" defTabSz="914102" fontAlgn="base">
              <a:lnSpc>
                <a:spcPct val="90000"/>
              </a:lnSpc>
              <a:spcBef>
                <a:spcPct val="0"/>
              </a:spcBef>
              <a:spcAft>
                <a:spcPct val="0"/>
              </a:spcAft>
            </a:pPr>
            <a:endParaRPr lang="en-US" sz="2353" dirty="0">
              <a:gradFill>
                <a:gsLst>
                  <a:gs pos="0">
                    <a:srgbClr val="FFFFFF"/>
                  </a:gs>
                  <a:gs pos="100000">
                    <a:srgbClr val="FFFFFF"/>
                  </a:gs>
                </a:gsLst>
                <a:lin ang="5400000" scaled="0"/>
              </a:gradFill>
              <a:ea typeface="Segoe UI" pitchFamily="34" charset="0"/>
              <a:cs typeface="Segoe UI" pitchFamily="34" charset="0"/>
            </a:endParaRPr>
          </a:p>
        </p:txBody>
      </p:sp>
      <p:graphicFrame>
        <p:nvGraphicFramePr>
          <p:cNvPr id="2" name="Object 1" hidden="1"/>
          <p:cNvGraphicFramePr>
            <a:graphicFrameLocks noChangeAspect="1"/>
          </p:cNvGraphicFramePr>
          <p:nvPr userDrawn="1">
            <p:custDataLst>
              <p:tags r:id="rId2"/>
            </p:custDataLst>
            <p:extLst/>
          </p:nvPr>
        </p:nvGraphicFramePr>
        <p:xfrm>
          <a:off x="1557" y="1558"/>
          <a:ext cx="1556" cy="1556"/>
        </p:xfrm>
        <a:graphic>
          <a:graphicData uri="http://schemas.openxmlformats.org/presentationml/2006/ole">
            <mc:AlternateContent xmlns:mc="http://schemas.openxmlformats.org/markup-compatibility/2006">
              <mc:Choice xmlns:v="urn:schemas-microsoft-com:vml" Requires="v">
                <p:oleObj spid="_x0000_s10242" name="think-cell Slide" r:id="rId5" imgW="378" imgH="377" progId="TCLayout.ActiveDocument.1">
                  <p:embed/>
                </p:oleObj>
              </mc:Choice>
              <mc:Fallback>
                <p:oleObj name="think-cell Slide" r:id="rId5" imgW="378" imgH="377" progId="TCLayout.ActiveDocument.1">
                  <p:embed/>
                  <p:pic>
                    <p:nvPicPr>
                      <p:cNvPr id="2" name="Object 1" hidden="1"/>
                      <p:cNvPicPr/>
                      <p:nvPr/>
                    </p:nvPicPr>
                    <p:blipFill>
                      <a:blip r:embed="rId6"/>
                      <a:stretch>
                        <a:fillRect/>
                      </a:stretch>
                    </p:blipFill>
                    <p:spPr>
                      <a:xfrm>
                        <a:off x="1557" y="1558"/>
                        <a:ext cx="1556" cy="1556"/>
                      </a:xfrm>
                      <a:prstGeom prst="rect">
                        <a:avLst/>
                      </a:prstGeom>
                    </p:spPr>
                  </p:pic>
                </p:oleObj>
              </mc:Fallback>
            </mc:AlternateContent>
          </a:graphicData>
        </a:graphic>
      </p:graphicFrame>
      <p:sp>
        <p:nvSpPr>
          <p:cNvPr id="9" name="Title 1"/>
          <p:cNvSpPr>
            <a:spLocks noGrp="1"/>
          </p:cNvSpPr>
          <p:nvPr>
            <p:ph type="title" hasCustomPrompt="1"/>
          </p:nvPr>
        </p:nvSpPr>
        <p:spPr>
          <a:xfrm>
            <a:off x="269302" y="2505004"/>
            <a:ext cx="8964185" cy="1793090"/>
          </a:xfrm>
          <a:noFill/>
        </p:spPr>
        <p:txBody>
          <a:bodyPr lIns="146304" tIns="91440" rIns="146304" bIns="91440" anchor="b" anchorCtr="0"/>
          <a:lstStyle>
            <a:lvl1pPr>
              <a:defRPr sz="5292" spc="-98" baseline="0">
                <a:gradFill>
                  <a:gsLst>
                    <a:gs pos="91000">
                      <a:schemeClr val="tx1"/>
                    </a:gs>
                    <a:gs pos="0">
                      <a:schemeClr val="tx1"/>
                    </a:gs>
                  </a:gsLst>
                  <a:lin ang="5400000" scaled="0"/>
                </a:gradFill>
              </a:defRPr>
            </a:lvl1pPr>
          </a:lstStyle>
          <a:p>
            <a:r>
              <a:rPr lang="en-US"/>
              <a:t>Presentation title</a:t>
            </a:r>
          </a:p>
        </p:txBody>
      </p:sp>
      <p:sp>
        <p:nvSpPr>
          <p:cNvPr id="5" name="Text Placeholder 4"/>
          <p:cNvSpPr>
            <a:spLocks noGrp="1"/>
          </p:cNvSpPr>
          <p:nvPr>
            <p:ph type="body" sz="quarter" idx="12" hasCustomPrompt="1"/>
          </p:nvPr>
        </p:nvSpPr>
        <p:spPr>
          <a:xfrm>
            <a:off x="269303" y="4299393"/>
            <a:ext cx="7171337" cy="1792326"/>
          </a:xfrm>
          <a:noFill/>
        </p:spPr>
        <p:txBody>
          <a:bodyPr lIns="146304" tIns="109728" rIns="146304" bIns="109728">
            <a:noAutofit/>
          </a:bodyPr>
          <a:lstStyle>
            <a:lvl1pPr marL="0" indent="0">
              <a:spcBef>
                <a:spcPts val="0"/>
              </a:spcBef>
              <a:buNone/>
              <a:defRPr sz="2745" spc="0" baseline="0">
                <a:gradFill>
                  <a:gsLst>
                    <a:gs pos="91000">
                      <a:schemeClr val="tx1"/>
                    </a:gs>
                    <a:gs pos="0">
                      <a:schemeClr val="tx1"/>
                    </a:gs>
                  </a:gsLst>
                  <a:lin ang="5400000" scaled="0"/>
                </a:gradFill>
                <a:latin typeface="Segoe UI Semilight" panose="020B0402040204020203" pitchFamily="34" charset="0"/>
                <a:cs typeface="Segoe UI Semilight" panose="020B0402040204020203" pitchFamily="34" charset="0"/>
              </a:defRPr>
            </a:lvl1pPr>
          </a:lstStyle>
          <a:p>
            <a:pPr lvl="0"/>
            <a:r>
              <a:rPr lang="en-US"/>
              <a:t>Speaker Name</a:t>
            </a:r>
          </a:p>
        </p:txBody>
      </p:sp>
      <p:sp>
        <p:nvSpPr>
          <p:cNvPr id="6" name="Text Placeholder 2"/>
          <p:cNvSpPr txBox="1">
            <a:spLocks/>
          </p:cNvSpPr>
          <p:nvPr userDrawn="1"/>
        </p:nvSpPr>
        <p:spPr bwMode="auto">
          <a:xfrm>
            <a:off x="287232" y="6015724"/>
            <a:ext cx="2958170" cy="537925"/>
          </a:xfrm>
          <a:prstGeom prst="rect">
            <a:avLst/>
          </a:prstGeom>
        </p:spPr>
        <p:txBody>
          <a:bodyPr vert="horz" wrap="square" lIns="143387" tIns="107540" rIns="143387" bIns="107540" rtlCol="0">
            <a:noAutofit/>
          </a:bodyPr>
          <a:lstStyle>
            <a:lvl1pPr marL="0" marR="0" indent="0" algn="l" defTabSz="932742" rtl="0" eaLnBrk="1" fontAlgn="auto" latinLnBrk="0" hangingPunct="1">
              <a:lnSpc>
                <a:spcPct val="90000"/>
              </a:lnSpc>
              <a:spcBef>
                <a:spcPts val="0"/>
              </a:spcBef>
              <a:spcAft>
                <a:spcPts val="0"/>
              </a:spcAft>
              <a:buClrTx/>
              <a:buSzPct val="90000"/>
              <a:buFont typeface="Arial" pitchFamily="34" charset="0"/>
              <a:buNone/>
              <a:tabLst/>
              <a:defRPr sz="3200" kern="1200" spc="0" baseline="0">
                <a:gradFill>
                  <a:gsLst>
                    <a:gs pos="4040">
                      <a:srgbClr val="525252"/>
                    </a:gs>
                    <a:gs pos="17000">
                      <a:srgbClr val="525252"/>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Tx/>
              <a:buSzPct val="90000"/>
              <a:buFont typeface="Arial" pitchFamily="34" charset="0"/>
              <a:buChar char="•"/>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20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Tx/>
              <a:buSzPct val="90000"/>
              <a:buFont typeface="Arial" pitchFamily="34" charset="0"/>
              <a:buChar char="•"/>
              <a:tabLst/>
              <a:defRPr sz="18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sz="2353" b="0" dirty="0">
                <a:solidFill>
                  <a:schemeClr val="tx1"/>
                </a:solidFill>
              </a:rPr>
              <a:t>Microsoft Services</a:t>
            </a:r>
            <a:endParaRPr lang="en-US" sz="2353" b="0" dirty="0">
              <a:solidFill>
                <a:schemeClr val="tx1"/>
              </a:solidFill>
              <a:latin typeface="Segoe UI"/>
            </a:endParaRPr>
          </a:p>
        </p:txBody>
      </p:sp>
      <p:pic>
        <p:nvPicPr>
          <p:cNvPr id="11" name="Picture 10">
            <a:extLst>
              <a:ext uri="{FF2B5EF4-FFF2-40B4-BE49-F238E27FC236}">
                <a16:creationId xmlns:a16="http://schemas.microsoft.com/office/drawing/2014/main" id="{AE7C5E2F-9092-45A4-86D3-0527C4C7FD08}"/>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bwMode="invGray">
          <a:xfrm>
            <a:off x="448212" y="445162"/>
            <a:ext cx="1613565" cy="345698"/>
          </a:xfrm>
          <a:prstGeom prst="rect">
            <a:avLst/>
          </a:prstGeom>
        </p:spPr>
      </p:pic>
    </p:spTree>
    <p:extLst>
      <p:ext uri="{BB962C8B-B14F-4D97-AF65-F5344CB8AC3E}">
        <p14:creationId xmlns:p14="http://schemas.microsoft.com/office/powerpoint/2010/main" val="311949402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oleObject" Target="../embeddings/oleObject1.bin"/><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ags" Target="../tags/tag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ags" Target="../tags/tag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vmlDrawing" Target="../drawings/vmlDrawing1.v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 Id="rId27" Type="http://schemas.openxmlformats.org/officeDocument/2006/relationships/image" Target="../media/image1.e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9.xml"/><Relationship Id="rId13" Type="http://schemas.openxmlformats.org/officeDocument/2006/relationships/tags" Target="../tags/tag25.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vmlDrawing" Target="../drawings/vmlDrawing23.vml"/><Relationship Id="rId2" Type="http://schemas.openxmlformats.org/officeDocument/2006/relationships/slideLayout" Target="../slideLayouts/slideLayout23.xml"/><Relationship Id="rId16" Type="http://schemas.openxmlformats.org/officeDocument/2006/relationships/image" Target="../media/image1.emf"/><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theme" Target="../theme/theme2.xml"/><Relationship Id="rId5" Type="http://schemas.openxmlformats.org/officeDocument/2006/relationships/slideLayout" Target="../slideLayouts/slideLayout26.xml"/><Relationship Id="rId15" Type="http://schemas.openxmlformats.org/officeDocument/2006/relationships/oleObject" Target="../embeddings/oleObject23.bin"/><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 Id="rId14" Type="http://schemas.openxmlformats.org/officeDocument/2006/relationships/tags" Target="../tags/tag2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18" Type="http://schemas.openxmlformats.org/officeDocument/2006/relationships/slideLayout" Target="../slideLayouts/slideLayout49.xml"/><Relationship Id="rId26" Type="http://schemas.openxmlformats.org/officeDocument/2006/relationships/tags" Target="../tags/tag38.xml"/><Relationship Id="rId3" Type="http://schemas.openxmlformats.org/officeDocument/2006/relationships/slideLayout" Target="../slideLayouts/slideLayout34.xml"/><Relationship Id="rId21" Type="http://schemas.openxmlformats.org/officeDocument/2006/relationships/slideLayout" Target="../slideLayouts/slideLayout52.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5" Type="http://schemas.openxmlformats.org/officeDocument/2006/relationships/tags" Target="../tags/tag37.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20" Type="http://schemas.openxmlformats.org/officeDocument/2006/relationships/slideLayout" Target="../slideLayouts/slideLayout51.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24" Type="http://schemas.openxmlformats.org/officeDocument/2006/relationships/vmlDrawing" Target="../drawings/vmlDrawing34.vml"/><Relationship Id="rId5" Type="http://schemas.openxmlformats.org/officeDocument/2006/relationships/slideLayout" Target="../slideLayouts/slideLayout36.xml"/><Relationship Id="rId15" Type="http://schemas.openxmlformats.org/officeDocument/2006/relationships/slideLayout" Target="../slideLayouts/slideLayout46.xml"/><Relationship Id="rId23" Type="http://schemas.openxmlformats.org/officeDocument/2006/relationships/theme" Target="../theme/theme3.xml"/><Relationship Id="rId28" Type="http://schemas.openxmlformats.org/officeDocument/2006/relationships/image" Target="../media/image1.emf"/><Relationship Id="rId10" Type="http://schemas.openxmlformats.org/officeDocument/2006/relationships/slideLayout" Target="../slideLayouts/slideLayout41.xml"/><Relationship Id="rId19" Type="http://schemas.openxmlformats.org/officeDocument/2006/relationships/slideLayout" Target="../slideLayouts/slideLayout50.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 Id="rId22" Type="http://schemas.openxmlformats.org/officeDocument/2006/relationships/slideLayout" Target="../slideLayouts/slideLayout53.xml"/><Relationship Id="rId27" Type="http://schemas.openxmlformats.org/officeDocument/2006/relationships/oleObject" Target="../embeddings/oleObject34.bin"/></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1.xml"/><Relationship Id="rId13" Type="http://schemas.openxmlformats.org/officeDocument/2006/relationships/tags" Target="../tags/tag61.xml"/><Relationship Id="rId3" Type="http://schemas.openxmlformats.org/officeDocument/2006/relationships/slideLayout" Target="../slideLayouts/slideLayout56.xml"/><Relationship Id="rId7" Type="http://schemas.openxmlformats.org/officeDocument/2006/relationships/slideLayout" Target="../slideLayouts/slideLayout60.xml"/><Relationship Id="rId12" Type="http://schemas.openxmlformats.org/officeDocument/2006/relationships/vmlDrawing" Target="../drawings/vmlDrawing57.vml"/><Relationship Id="rId2" Type="http://schemas.openxmlformats.org/officeDocument/2006/relationships/slideLayout" Target="../slideLayouts/slideLayout55.xml"/><Relationship Id="rId1" Type="http://schemas.openxmlformats.org/officeDocument/2006/relationships/slideLayout" Target="../slideLayouts/slideLayout54.xml"/><Relationship Id="rId6" Type="http://schemas.openxmlformats.org/officeDocument/2006/relationships/slideLayout" Target="../slideLayouts/slideLayout59.xml"/><Relationship Id="rId11" Type="http://schemas.openxmlformats.org/officeDocument/2006/relationships/theme" Target="../theme/theme4.xml"/><Relationship Id="rId5" Type="http://schemas.openxmlformats.org/officeDocument/2006/relationships/slideLayout" Target="../slideLayouts/slideLayout58.xml"/><Relationship Id="rId15" Type="http://schemas.openxmlformats.org/officeDocument/2006/relationships/image" Target="../media/image1.emf"/><Relationship Id="rId10" Type="http://schemas.openxmlformats.org/officeDocument/2006/relationships/slideLayout" Target="../slideLayouts/slideLayout63.xml"/><Relationship Id="rId4" Type="http://schemas.openxmlformats.org/officeDocument/2006/relationships/slideLayout" Target="../slideLayouts/slideLayout57.xml"/><Relationship Id="rId9" Type="http://schemas.openxmlformats.org/officeDocument/2006/relationships/slideLayout" Target="../slideLayouts/slideLayout62.xml"/><Relationship Id="rId14" Type="http://schemas.openxmlformats.org/officeDocument/2006/relationships/oleObject" Target="../embeddings/oleObject57.bin"/></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4"/>
            </p:custDataLst>
            <p:extLst>
              <p:ext uri="{D42A27DB-BD31-4B8C-83A1-F6EECF244321}">
                <p14:modId xmlns:p14="http://schemas.microsoft.com/office/powerpoint/2010/main" val="1225142990"/>
              </p:ext>
            </p:extLst>
          </p:nvPr>
        </p:nvGraphicFramePr>
        <p:xfrm>
          <a:off x="1557" y="1558"/>
          <a:ext cx="1556" cy="1556"/>
        </p:xfrm>
        <a:graphic>
          <a:graphicData uri="http://schemas.openxmlformats.org/presentationml/2006/ole">
            <mc:AlternateContent xmlns:mc="http://schemas.openxmlformats.org/markup-compatibility/2006">
              <mc:Choice xmlns:v="urn:schemas-microsoft-com:vml" Requires="v">
                <p:oleObj spid="_x0000_s1026" name="think-cell Slide" r:id="rId26" imgW="378" imgH="377" progId="TCLayout.ActiveDocument.1">
                  <p:embed/>
                </p:oleObj>
              </mc:Choice>
              <mc:Fallback>
                <p:oleObj name="think-cell Slide" r:id="rId26" imgW="378" imgH="377" progId="TCLayout.ActiveDocument.1">
                  <p:embed/>
                  <p:pic>
                    <p:nvPicPr>
                      <p:cNvPr id="3" name="Object 2" hidden="1"/>
                      <p:cNvPicPr/>
                      <p:nvPr/>
                    </p:nvPicPr>
                    <p:blipFill>
                      <a:blip r:embed="rId27"/>
                      <a:stretch>
                        <a:fillRect/>
                      </a:stretch>
                    </p:blipFill>
                    <p:spPr>
                      <a:xfrm>
                        <a:off x="1557" y="1558"/>
                        <a:ext cx="1556" cy="1556"/>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D55D85AE-39DB-44C3-AC07-43DA7ADF6C7B}"/>
              </a:ext>
            </a:extLst>
          </p:cNvPr>
          <p:cNvSpPr/>
          <p:nvPr userDrawn="1">
            <p:custDataLst>
              <p:tags r:id="rId25"/>
            </p:custDataLst>
          </p:nvPr>
        </p:nvSpPr>
        <p:spPr bwMode="auto">
          <a:xfrm>
            <a:off x="0" y="0"/>
            <a:ext cx="158750" cy="15875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marL="0" lvl="0" indent="0" algn="ctr" defTabSz="932472" eaLnBrk="1" fontAlgn="base">
              <a:lnSpc>
                <a:spcPct val="90000"/>
              </a:lnSpc>
              <a:spcBef>
                <a:spcPct val="0"/>
              </a:spcBef>
              <a:spcAft>
                <a:spcPct val="0"/>
              </a:spcAft>
            </a:pPr>
            <a:endParaRPr lang="en-US" sz="4000" b="0" i="0" baseline="0" dirty="0">
              <a:gradFill>
                <a:gsLst>
                  <a:gs pos="0">
                    <a:srgbClr val="FFFFFF"/>
                  </a:gs>
                  <a:gs pos="100000">
                    <a:srgbClr val="FFFFFF"/>
                  </a:gs>
                </a:gsLst>
                <a:lin ang="5400000" scaled="0"/>
              </a:gradFill>
              <a:latin typeface="Segoe UI Light" panose="020B0502040204020203" pitchFamily="34" charset="0"/>
              <a:ea typeface="+mn-ea"/>
              <a:cs typeface="Segoe UI" pitchFamily="34" charset="0"/>
              <a:sym typeface="Segoe UI Light" panose="020B0502040204020203" pitchFamily="34" charset="0"/>
            </a:endParaRPr>
          </a:p>
        </p:txBody>
      </p:sp>
      <p:sp>
        <p:nvSpPr>
          <p:cNvPr id="2" name="Title Placeholder 1"/>
          <p:cNvSpPr>
            <a:spLocks noGrp="1"/>
          </p:cNvSpPr>
          <p:nvPr>
            <p:ph type="title"/>
          </p:nvPr>
        </p:nvSpPr>
        <p:spPr>
          <a:xfrm>
            <a:off x="448212" y="253713"/>
            <a:ext cx="11294738" cy="935463"/>
          </a:xfrm>
          <a:prstGeom prst="rect">
            <a:avLst/>
          </a:prstGeom>
        </p:spPr>
        <p:txBody>
          <a:bodyPr vert="horz" wrap="square" lIns="0" tIns="91440" rIns="0" bIns="91440" rtlCol="0" anchor="t">
            <a:noAutofit/>
          </a:bodyPr>
          <a:lstStyle/>
          <a:p>
            <a:pPr lvl="0"/>
            <a:r>
              <a:rPr lang="en-US"/>
              <a:t>Click to edit Master title style</a:t>
            </a:r>
          </a:p>
        </p:txBody>
      </p:sp>
      <p:sp>
        <p:nvSpPr>
          <p:cNvPr id="4" name="Text Placeholder 3"/>
          <p:cNvSpPr>
            <a:spLocks noGrp="1"/>
          </p:cNvSpPr>
          <p:nvPr>
            <p:ph type="body" idx="1"/>
          </p:nvPr>
        </p:nvSpPr>
        <p:spPr>
          <a:xfrm>
            <a:off x="448186" y="1348822"/>
            <a:ext cx="11292490" cy="1473160"/>
          </a:xfrm>
          <a:prstGeom prst="rect">
            <a:avLst/>
          </a:prstGeom>
        </p:spPr>
        <p:txBody>
          <a:bodyPr vert="horz" wrap="square" lIns="0" tIns="91440" rIns="0" bIns="9144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6"/>
          <p:cNvSpPr>
            <a:spLocks noGrp="1"/>
          </p:cNvSpPr>
          <p:nvPr>
            <p:ph type="ftr" sz="quarter" idx="3"/>
          </p:nvPr>
        </p:nvSpPr>
        <p:spPr>
          <a:xfrm>
            <a:off x="5162224" y="6556855"/>
            <a:ext cx="1867552" cy="135796"/>
          </a:xfrm>
          <a:prstGeom prst="rect">
            <a:avLst/>
          </a:prstGeom>
        </p:spPr>
        <p:txBody>
          <a:bodyPr vert="horz" wrap="square" lIns="0" tIns="0" rIns="0" bIns="0" rtlCol="0" anchor="ctr">
            <a:spAutoFit/>
          </a:bodyPr>
          <a:lstStyle>
            <a:lvl1pPr algn="ctr">
              <a:defRPr lang="en-US" sz="882" smtClean="0">
                <a:solidFill>
                  <a:schemeClr val="bg1"/>
                </a:solidFill>
              </a:defRPr>
            </a:lvl1pPr>
          </a:lstStyle>
          <a:p>
            <a:r>
              <a:rPr lang="en-US" dirty="0"/>
              <a:t>Microsoft Confidential</a:t>
            </a:r>
          </a:p>
        </p:txBody>
      </p:sp>
      <p:sp>
        <p:nvSpPr>
          <p:cNvPr id="9" name="Slide Number Placeholder 4"/>
          <p:cNvSpPr>
            <a:spLocks noGrp="1"/>
          </p:cNvSpPr>
          <p:nvPr>
            <p:ph type="sldNum" sz="quarter" idx="4"/>
          </p:nvPr>
        </p:nvSpPr>
        <p:spPr>
          <a:xfrm>
            <a:off x="11600814" y="6556855"/>
            <a:ext cx="139862" cy="135796"/>
          </a:xfrm>
          <a:prstGeom prst="rect">
            <a:avLst/>
          </a:prstGeom>
        </p:spPr>
        <p:txBody>
          <a:bodyPr vert="horz" wrap="none" lIns="0" tIns="0" rIns="0" bIns="0" rtlCol="0" anchor="ctr">
            <a:noAutofit/>
          </a:bodyPr>
          <a:lstStyle>
            <a:lvl1pPr>
              <a:defRPr lang="en-US" sz="882" smtClean="0">
                <a:solidFill>
                  <a:schemeClr val="bg1"/>
                </a:solidFill>
              </a:defRPr>
            </a:lvl1pPr>
          </a:lstStyle>
          <a:p>
            <a:pPr algn="r"/>
            <a:fld id="{4F6BF59E-C7AB-4D2C-B602-9844A5FEE556}" type="slidenum">
              <a:rPr lang="en-US" smtClean="0"/>
              <a:pPr algn="r"/>
              <a:t>‹#›</a:t>
            </a:fld>
            <a:endParaRPr lang="en-US" dirty="0"/>
          </a:p>
        </p:txBody>
      </p:sp>
    </p:spTree>
    <p:extLst>
      <p:ext uri="{BB962C8B-B14F-4D97-AF65-F5344CB8AC3E}">
        <p14:creationId xmlns:p14="http://schemas.microsoft.com/office/powerpoint/2010/main" val="1481060594"/>
      </p:ext>
    </p:extLst>
  </p:cSld>
  <p:clrMap bg1="dk1" tx1="lt1" bg2="dk2" tx2="lt2" accent1="accent1" accent2="accent2" accent3="accent3" accent4="accent4" accent5="accent5" accent6="accent6" hlink="hlink" folHlink="folHlink"/>
  <p:sldLayoutIdLst>
    <p:sldLayoutId id="2147483837" r:id="rId1"/>
    <p:sldLayoutId id="2147483838" r:id="rId2"/>
    <p:sldLayoutId id="2147483839" r:id="rId3"/>
    <p:sldLayoutId id="2147483840" r:id="rId4"/>
    <p:sldLayoutId id="2147483841" r:id="rId5"/>
    <p:sldLayoutId id="2147483843" r:id="rId6"/>
    <p:sldLayoutId id="2147483844" r:id="rId7"/>
    <p:sldLayoutId id="2147483845" r:id="rId8"/>
    <p:sldLayoutId id="2147483846" r:id="rId9"/>
    <p:sldLayoutId id="2147483847" r:id="rId10"/>
    <p:sldLayoutId id="2147483848" r:id="rId11"/>
    <p:sldLayoutId id="2147483849" r:id="rId12"/>
    <p:sldLayoutId id="2147483850" r:id="rId13"/>
    <p:sldLayoutId id="2147483851" r:id="rId14"/>
    <p:sldLayoutId id="2147483852" r:id="rId15"/>
    <p:sldLayoutId id="2147483853" r:id="rId16"/>
    <p:sldLayoutId id="2147483854" r:id="rId17"/>
    <p:sldLayoutId id="2147483855" r:id="rId18"/>
    <p:sldLayoutId id="2147483856" r:id="rId19"/>
    <p:sldLayoutId id="2147483857" r:id="rId20"/>
    <p:sldLayoutId id="2147483972" r:id="rId21"/>
  </p:sldLayoutIdLst>
  <p:transition>
    <p:fade/>
  </p:transition>
  <p:hf sldNum="0" hdr="0" dt="0"/>
  <p:txStyles>
    <p:titleStyle>
      <a:lvl1pPr algn="l" defTabSz="914016" rtl="0" eaLnBrk="1" latinLnBrk="0" hangingPunct="1">
        <a:lnSpc>
          <a:spcPct val="90000"/>
        </a:lnSpc>
        <a:spcBef>
          <a:spcPct val="0"/>
        </a:spcBef>
        <a:buNone/>
        <a:defRPr lang="en-US" sz="4000" b="0" kern="1200" cap="none" spc="-100" baseline="0" dirty="0">
          <a:ln w="3175">
            <a:noFill/>
          </a:ln>
          <a:solidFill>
            <a:schemeClr val="bg1"/>
          </a:solidFill>
          <a:effectLst/>
          <a:latin typeface="+mj-lt"/>
          <a:ea typeface="+mn-ea"/>
          <a:cs typeface="Segoe UI" pitchFamily="34" charset="0"/>
        </a:defRPr>
      </a:lvl1pPr>
    </p:titleStyle>
    <p:bodyStyle>
      <a:lvl1pPr marL="224097" marR="0" indent="-224097" algn="l" defTabSz="914016" rtl="0" eaLnBrk="1" fontAlgn="auto" latinLnBrk="0" hangingPunct="1">
        <a:lnSpc>
          <a:spcPct val="90000"/>
        </a:lnSpc>
        <a:spcBef>
          <a:spcPct val="20000"/>
        </a:spcBef>
        <a:spcAft>
          <a:spcPts val="0"/>
        </a:spcAft>
        <a:buClrTx/>
        <a:buSzPct val="90000"/>
        <a:buFont typeface="Arial" pitchFamily="34" charset="0"/>
        <a:buChar char="•"/>
        <a:tabLst/>
        <a:defRPr sz="2800" kern="1200" spc="0" baseline="0">
          <a:solidFill>
            <a:schemeClr val="bg1"/>
          </a:solidFill>
          <a:latin typeface="+mj-lt"/>
          <a:ea typeface="+mn-ea"/>
          <a:cs typeface="+mn-cs"/>
        </a:defRPr>
      </a:lvl1pPr>
      <a:lvl2pPr marL="507330" marR="0" indent="-182079" algn="l" defTabSz="914016" rtl="0" eaLnBrk="1" fontAlgn="auto" latinLnBrk="0" hangingPunct="1">
        <a:lnSpc>
          <a:spcPct val="90000"/>
        </a:lnSpc>
        <a:spcBef>
          <a:spcPct val="20000"/>
        </a:spcBef>
        <a:spcAft>
          <a:spcPts val="0"/>
        </a:spcAft>
        <a:buClrTx/>
        <a:buSzPct val="90000"/>
        <a:buFont typeface="Arial" pitchFamily="34" charset="0"/>
        <a:buChar char="•"/>
        <a:tabLst/>
        <a:defRPr sz="1600" kern="1200" spc="0" baseline="0">
          <a:solidFill>
            <a:schemeClr val="bg1"/>
          </a:solidFill>
          <a:latin typeface="+mn-lt"/>
          <a:ea typeface="+mn-ea"/>
          <a:cs typeface="+mn-cs"/>
        </a:defRPr>
      </a:lvl2pPr>
      <a:lvl3pPr marL="731426" marR="0" indent="-171185" algn="l" defTabSz="914016" rtl="0" eaLnBrk="1" fontAlgn="auto" latinLnBrk="0" hangingPunct="1">
        <a:lnSpc>
          <a:spcPct val="90000"/>
        </a:lnSpc>
        <a:spcBef>
          <a:spcPct val="20000"/>
        </a:spcBef>
        <a:spcAft>
          <a:spcPts val="0"/>
        </a:spcAft>
        <a:buClrTx/>
        <a:buSzPct val="90000"/>
        <a:buFont typeface="Arial" pitchFamily="34" charset="0"/>
        <a:buChar char="•"/>
        <a:tabLst/>
        <a:defRPr sz="1400" kern="1200" spc="0" baseline="0">
          <a:solidFill>
            <a:schemeClr val="bg1"/>
          </a:solidFill>
          <a:latin typeface="+mn-lt"/>
          <a:ea typeface="+mn-ea"/>
          <a:cs typeface="+mn-cs"/>
        </a:defRPr>
      </a:lvl3pPr>
      <a:lvl4pPr marL="896386" marR="0" indent="-112048" algn="l" defTabSz="914016" rtl="0" eaLnBrk="1" fontAlgn="auto" latinLnBrk="0" hangingPunct="1">
        <a:lnSpc>
          <a:spcPct val="90000"/>
        </a:lnSpc>
        <a:spcBef>
          <a:spcPct val="20000"/>
        </a:spcBef>
        <a:spcAft>
          <a:spcPts val="0"/>
        </a:spcAft>
        <a:buClrTx/>
        <a:buSzPct val="90000"/>
        <a:buFont typeface="Arial" pitchFamily="34" charset="0"/>
        <a:buChar char="•"/>
        <a:tabLst/>
        <a:defRPr sz="1200" kern="1200" spc="0" baseline="0">
          <a:solidFill>
            <a:schemeClr val="bg1"/>
          </a:solidFill>
          <a:latin typeface="+mn-lt"/>
          <a:ea typeface="+mn-ea"/>
          <a:cs typeface="+mn-cs"/>
        </a:defRPr>
      </a:lvl4pPr>
      <a:lvl5pPr marL="1120483" marR="0" indent="-112048" algn="l" defTabSz="914016" rtl="0" eaLnBrk="1" fontAlgn="auto" latinLnBrk="0" hangingPunct="1">
        <a:lnSpc>
          <a:spcPct val="90000"/>
        </a:lnSpc>
        <a:spcBef>
          <a:spcPct val="20000"/>
        </a:spcBef>
        <a:spcAft>
          <a:spcPts val="0"/>
        </a:spcAft>
        <a:buClrTx/>
        <a:buSzPct val="90000"/>
        <a:buFont typeface="Arial" pitchFamily="34" charset="0"/>
        <a:buChar char="•"/>
        <a:tabLst/>
        <a:defRPr sz="1200" kern="1200" spc="0" baseline="0">
          <a:solidFill>
            <a:schemeClr val="bg1"/>
          </a:solidFill>
          <a:latin typeface="+mn-lt"/>
          <a:ea typeface="+mn-ea"/>
          <a:cs typeface="+mn-cs"/>
        </a:defRPr>
      </a:lvl5pPr>
      <a:lvl6pPr marL="2513543" indent="-228504" algn="l" defTabSz="914016"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0552" indent="-228504" algn="l" defTabSz="914016"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7561" indent="-228504" algn="l" defTabSz="914016"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4569" indent="-228504" algn="l" defTabSz="914016"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016" rtl="0" eaLnBrk="1" latinLnBrk="0" hangingPunct="1">
        <a:defRPr sz="1765" kern="1200">
          <a:solidFill>
            <a:schemeClr val="tx1"/>
          </a:solidFill>
          <a:latin typeface="+mn-lt"/>
          <a:ea typeface="+mn-ea"/>
          <a:cs typeface="+mn-cs"/>
        </a:defRPr>
      </a:lvl1pPr>
      <a:lvl2pPr marL="457007" algn="l" defTabSz="914016" rtl="0" eaLnBrk="1" latinLnBrk="0" hangingPunct="1">
        <a:defRPr sz="1765" kern="1200">
          <a:solidFill>
            <a:schemeClr val="tx1"/>
          </a:solidFill>
          <a:latin typeface="+mn-lt"/>
          <a:ea typeface="+mn-ea"/>
          <a:cs typeface="+mn-cs"/>
        </a:defRPr>
      </a:lvl2pPr>
      <a:lvl3pPr marL="914016" algn="l" defTabSz="914016" rtl="0" eaLnBrk="1" latinLnBrk="0" hangingPunct="1">
        <a:defRPr sz="1765" kern="1200">
          <a:solidFill>
            <a:schemeClr val="tx1"/>
          </a:solidFill>
          <a:latin typeface="+mn-lt"/>
          <a:ea typeface="+mn-ea"/>
          <a:cs typeface="+mn-cs"/>
        </a:defRPr>
      </a:lvl3pPr>
      <a:lvl4pPr marL="1371024" algn="l" defTabSz="914016" rtl="0" eaLnBrk="1" latinLnBrk="0" hangingPunct="1">
        <a:defRPr sz="1765" kern="1200">
          <a:solidFill>
            <a:schemeClr val="tx1"/>
          </a:solidFill>
          <a:latin typeface="+mn-lt"/>
          <a:ea typeface="+mn-ea"/>
          <a:cs typeface="+mn-cs"/>
        </a:defRPr>
      </a:lvl4pPr>
      <a:lvl5pPr marL="1828032" algn="l" defTabSz="914016" rtl="0" eaLnBrk="1" latinLnBrk="0" hangingPunct="1">
        <a:defRPr sz="1765" kern="1200">
          <a:solidFill>
            <a:schemeClr val="tx1"/>
          </a:solidFill>
          <a:latin typeface="+mn-lt"/>
          <a:ea typeface="+mn-ea"/>
          <a:cs typeface="+mn-cs"/>
        </a:defRPr>
      </a:lvl5pPr>
      <a:lvl6pPr marL="2285040" algn="l" defTabSz="914016" rtl="0" eaLnBrk="1" latinLnBrk="0" hangingPunct="1">
        <a:defRPr sz="1765" kern="1200">
          <a:solidFill>
            <a:schemeClr val="tx1"/>
          </a:solidFill>
          <a:latin typeface="+mn-lt"/>
          <a:ea typeface="+mn-ea"/>
          <a:cs typeface="+mn-cs"/>
        </a:defRPr>
      </a:lvl6pPr>
      <a:lvl7pPr marL="2742048" algn="l" defTabSz="914016" rtl="0" eaLnBrk="1" latinLnBrk="0" hangingPunct="1">
        <a:defRPr sz="1765" kern="1200">
          <a:solidFill>
            <a:schemeClr val="tx1"/>
          </a:solidFill>
          <a:latin typeface="+mn-lt"/>
          <a:ea typeface="+mn-ea"/>
          <a:cs typeface="+mn-cs"/>
        </a:defRPr>
      </a:lvl7pPr>
      <a:lvl8pPr marL="3199055" algn="l" defTabSz="914016" rtl="0" eaLnBrk="1" latinLnBrk="0" hangingPunct="1">
        <a:defRPr sz="1765" kern="1200">
          <a:solidFill>
            <a:schemeClr val="tx1"/>
          </a:solidFill>
          <a:latin typeface="+mn-lt"/>
          <a:ea typeface="+mn-ea"/>
          <a:cs typeface="+mn-cs"/>
        </a:defRPr>
      </a:lvl8pPr>
      <a:lvl9pPr marL="3656065" algn="l" defTabSz="914016" rtl="0" eaLnBrk="1" latinLnBrk="0" hangingPunct="1">
        <a:defRPr sz="1765"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6" pos="288">
          <p15:clr>
            <a:srgbClr val="C35EA4"/>
          </p15:clr>
        </p15:guide>
        <p15:guide id="17" pos="7392" userDrawn="1">
          <p15:clr>
            <a:srgbClr val="C35EA4"/>
          </p15:clr>
        </p15:guide>
        <p15:guide id="18" orient="horz" pos="763">
          <p15:clr>
            <a:srgbClr val="C35EA4"/>
          </p15:clr>
        </p15:guide>
        <p15:guide id="25" orient="horz" pos="163">
          <p15:clr>
            <a:srgbClr val="C35EA4"/>
          </p15:clr>
        </p15:guide>
        <p15:guide id="26" orient="horz" pos="4056">
          <p15:clr>
            <a:srgbClr val="C35EA4"/>
          </p15:clr>
        </p15:guide>
        <p15:guide id="27" orient="horz" pos="859">
          <p15:clr>
            <a:srgbClr val="C35E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3"/>
            </p:custDataLst>
            <p:extLst/>
          </p:nvPr>
        </p:nvGraphicFramePr>
        <p:xfrm>
          <a:off x="1557" y="1558"/>
          <a:ext cx="1556" cy="1556"/>
        </p:xfrm>
        <a:graphic>
          <a:graphicData uri="http://schemas.openxmlformats.org/presentationml/2006/ole">
            <mc:AlternateContent xmlns:mc="http://schemas.openxmlformats.org/markup-compatibility/2006">
              <mc:Choice xmlns:v="urn:schemas-microsoft-com:vml" Requires="v">
                <p:oleObj spid="_x0000_s23554" name="think-cell Slide" r:id="rId15" imgW="378" imgH="377" progId="TCLayout.ActiveDocument.1">
                  <p:embed/>
                </p:oleObj>
              </mc:Choice>
              <mc:Fallback>
                <p:oleObj name="think-cell Slide" r:id="rId15" imgW="378" imgH="377" progId="TCLayout.ActiveDocument.1">
                  <p:embed/>
                  <p:pic>
                    <p:nvPicPr>
                      <p:cNvPr id="3" name="Object 2" hidden="1"/>
                      <p:cNvPicPr/>
                      <p:nvPr/>
                    </p:nvPicPr>
                    <p:blipFill>
                      <a:blip r:embed="rId16"/>
                      <a:stretch>
                        <a:fillRect/>
                      </a:stretch>
                    </p:blipFill>
                    <p:spPr>
                      <a:xfrm>
                        <a:off x="1557" y="1558"/>
                        <a:ext cx="1556" cy="1556"/>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3C5A6E45-C781-4F9D-9E55-677B3969971A}"/>
              </a:ext>
            </a:extLst>
          </p:cNvPr>
          <p:cNvSpPr/>
          <p:nvPr userDrawn="1">
            <p:custDataLst>
              <p:tags r:id="rId14"/>
            </p:custDataLst>
          </p:nvPr>
        </p:nvSpPr>
        <p:spPr bwMode="auto">
          <a:xfrm>
            <a:off x="0" y="0"/>
            <a:ext cx="158750" cy="15875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marL="0" lvl="0" indent="0" algn="ctr" defTabSz="932472" eaLnBrk="1" fontAlgn="base">
              <a:lnSpc>
                <a:spcPct val="90000"/>
              </a:lnSpc>
              <a:spcBef>
                <a:spcPct val="0"/>
              </a:spcBef>
              <a:spcAft>
                <a:spcPct val="0"/>
              </a:spcAft>
            </a:pPr>
            <a:endParaRPr lang="en-US" sz="4000" b="0" i="0" baseline="0" dirty="0">
              <a:gradFill>
                <a:gsLst>
                  <a:gs pos="0">
                    <a:srgbClr val="FFFFFF"/>
                  </a:gs>
                  <a:gs pos="100000">
                    <a:srgbClr val="FFFFFF"/>
                  </a:gs>
                </a:gsLst>
                <a:lin ang="5400000" scaled="0"/>
              </a:gradFill>
              <a:latin typeface="Segoe UI Light" panose="020B0502040204020203" pitchFamily="34" charset="0"/>
              <a:ea typeface="+mn-ea"/>
              <a:cs typeface="Segoe UI" pitchFamily="34" charset="0"/>
              <a:sym typeface="Segoe UI Light" panose="020B0502040204020203" pitchFamily="34" charset="0"/>
            </a:endParaRPr>
          </a:p>
        </p:txBody>
      </p:sp>
      <p:sp>
        <p:nvSpPr>
          <p:cNvPr id="2" name="Title Placeholder 1"/>
          <p:cNvSpPr>
            <a:spLocks noGrp="1"/>
          </p:cNvSpPr>
          <p:nvPr>
            <p:ph type="title"/>
          </p:nvPr>
        </p:nvSpPr>
        <p:spPr>
          <a:xfrm>
            <a:off x="269240" y="253713"/>
            <a:ext cx="11427460" cy="935463"/>
          </a:xfrm>
          <a:prstGeom prst="rect">
            <a:avLst/>
          </a:prstGeom>
        </p:spPr>
        <p:txBody>
          <a:bodyPr vert="horz" wrap="square" lIns="146304" tIns="91440" rIns="146304" bIns="91440" rtlCol="0" anchor="t">
            <a:noAutofit/>
          </a:bodyPr>
          <a:lstStyle/>
          <a:p>
            <a:pPr lvl="0"/>
            <a:r>
              <a:rPr lang="en-US" dirty="0"/>
              <a:t>Click to edit Master title style</a:t>
            </a:r>
          </a:p>
        </p:txBody>
      </p:sp>
      <p:sp>
        <p:nvSpPr>
          <p:cNvPr id="4" name="Text Placeholder 3"/>
          <p:cNvSpPr>
            <a:spLocks noGrp="1"/>
          </p:cNvSpPr>
          <p:nvPr>
            <p:ph type="body" idx="1"/>
          </p:nvPr>
        </p:nvSpPr>
        <p:spPr>
          <a:xfrm>
            <a:off x="269243" y="1348821"/>
            <a:ext cx="11427458" cy="1486561"/>
          </a:xfrm>
          <a:prstGeom prst="rect">
            <a:avLst/>
          </a:prstGeom>
        </p:spPr>
        <p:txBody>
          <a:bodyPr vert="horz" wrap="square" lIns="146304" tIns="91440" rIns="146304" bIns="9144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6"/>
          <p:cNvSpPr>
            <a:spLocks noGrp="1"/>
          </p:cNvSpPr>
          <p:nvPr>
            <p:ph type="ftr" sz="quarter" idx="3"/>
          </p:nvPr>
        </p:nvSpPr>
        <p:spPr>
          <a:xfrm>
            <a:off x="5529478" y="6572095"/>
            <a:ext cx="1133045" cy="138500"/>
          </a:xfrm>
          <a:prstGeom prst="rect">
            <a:avLst/>
          </a:prstGeom>
        </p:spPr>
        <p:txBody>
          <a:bodyPr vert="horz" wrap="none" lIns="0" tIns="0" rIns="0" bIns="0" rtlCol="0" anchor="ctr">
            <a:spAutoFit/>
          </a:bodyPr>
          <a:lstStyle>
            <a:lvl1pPr>
              <a:defRPr lang="en-US" sz="900" smtClean="0">
                <a:solidFill>
                  <a:schemeClr val="bg1"/>
                </a:solidFill>
              </a:defRPr>
            </a:lvl1pPr>
          </a:lstStyle>
          <a:p>
            <a:pPr algn="ctr"/>
            <a:r>
              <a:rPr lang="en-GB" dirty="0"/>
              <a:t>Microsoft Confidential</a:t>
            </a:r>
          </a:p>
        </p:txBody>
      </p:sp>
      <p:sp>
        <p:nvSpPr>
          <p:cNvPr id="9" name="Slide Number Placeholder 4"/>
          <p:cNvSpPr>
            <a:spLocks noGrp="1"/>
          </p:cNvSpPr>
          <p:nvPr>
            <p:ph type="sldNum" sz="quarter" idx="4"/>
          </p:nvPr>
        </p:nvSpPr>
        <p:spPr>
          <a:xfrm>
            <a:off x="11862295" y="6572095"/>
            <a:ext cx="139862" cy="135796"/>
          </a:xfrm>
          <a:prstGeom prst="rect">
            <a:avLst/>
          </a:prstGeom>
        </p:spPr>
        <p:txBody>
          <a:bodyPr vert="horz" wrap="none" lIns="0" tIns="0" rIns="0" bIns="0" rtlCol="0" anchor="ctr">
            <a:noAutofit/>
          </a:bodyPr>
          <a:lstStyle>
            <a:lvl1pPr>
              <a:defRPr lang="en-US" sz="900" smtClean="0">
                <a:solidFill>
                  <a:schemeClr val="bg1"/>
                </a:solidFill>
              </a:defRPr>
            </a:lvl1pPr>
          </a:lstStyle>
          <a:p>
            <a:pPr algn="r"/>
            <a:fld id="{4F6BF59E-C7AB-4D2C-B602-9844A5FEE556}" type="slidenum">
              <a:rPr lang="en-GB" smtClean="0"/>
              <a:pPr algn="r"/>
              <a:t>‹#›</a:t>
            </a:fld>
            <a:endParaRPr lang="en-GB" dirty="0"/>
          </a:p>
        </p:txBody>
      </p:sp>
    </p:spTree>
    <p:extLst>
      <p:ext uri="{BB962C8B-B14F-4D97-AF65-F5344CB8AC3E}">
        <p14:creationId xmlns:p14="http://schemas.microsoft.com/office/powerpoint/2010/main" val="3452891274"/>
      </p:ext>
    </p:extLst>
  </p:cSld>
  <p:clrMap bg1="dk1" tx1="lt1" bg2="dk2" tx2="lt2" accent1="accent1" accent2="accent2" accent3="accent3" accent4="accent4" accent5="accent5" accent6="accent6" hlink="hlink" folHlink="folHlink"/>
  <p:sldLayoutIdLst>
    <p:sldLayoutId id="2147483974" r:id="rId1"/>
    <p:sldLayoutId id="2147483975" r:id="rId2"/>
    <p:sldLayoutId id="2147483976" r:id="rId3"/>
    <p:sldLayoutId id="2147483977" r:id="rId4"/>
    <p:sldLayoutId id="2147483978" r:id="rId5"/>
    <p:sldLayoutId id="2147483979" r:id="rId6"/>
    <p:sldLayoutId id="2147483980" r:id="rId7"/>
    <p:sldLayoutId id="2147483981" r:id="rId8"/>
    <p:sldLayoutId id="2147483982" r:id="rId9"/>
    <p:sldLayoutId id="2147483983" r:id="rId10"/>
  </p:sldLayoutIdLst>
  <p:transition>
    <p:fade/>
  </p:transition>
  <p:hf hdr="0" dt="0"/>
  <p:txStyles>
    <p:titleStyle>
      <a:lvl1pPr algn="l" defTabSz="914192" rtl="0" eaLnBrk="1" latinLnBrk="0" hangingPunct="1">
        <a:lnSpc>
          <a:spcPct val="90000"/>
        </a:lnSpc>
        <a:spcBef>
          <a:spcPct val="0"/>
        </a:spcBef>
        <a:buNone/>
        <a:defRPr lang="en-US" sz="4000" b="0" kern="1200" cap="none" spc="-100" baseline="0" dirty="0">
          <a:ln w="3175">
            <a:noFill/>
          </a:ln>
          <a:solidFill>
            <a:schemeClr val="bg1"/>
          </a:solidFill>
          <a:effectLst/>
          <a:latin typeface="+mj-lt"/>
          <a:ea typeface="+mn-ea"/>
          <a:cs typeface="Segoe UI" pitchFamily="34" charset="0"/>
        </a:defRPr>
      </a:lvl1pPr>
    </p:titleStyle>
    <p:bodyStyle>
      <a:lvl1pPr marL="336080" marR="0" indent="-336080" algn="l" defTabSz="914192" rtl="0" eaLnBrk="1" fontAlgn="auto" latinLnBrk="0" hangingPunct="1">
        <a:lnSpc>
          <a:spcPct val="90000"/>
        </a:lnSpc>
        <a:spcBef>
          <a:spcPct val="20000"/>
        </a:spcBef>
        <a:spcAft>
          <a:spcPts val="0"/>
        </a:spcAft>
        <a:buClrTx/>
        <a:buSzPct val="90000"/>
        <a:buFont typeface="Arial" pitchFamily="34" charset="0"/>
        <a:buChar char="•"/>
        <a:tabLst/>
        <a:defRPr sz="2800" kern="1200" spc="0" baseline="0">
          <a:solidFill>
            <a:schemeClr val="bg1"/>
          </a:solidFill>
          <a:latin typeface="+mj-lt"/>
          <a:ea typeface="+mn-ea"/>
          <a:cs typeface="+mn-cs"/>
        </a:defRPr>
      </a:lvl1pPr>
      <a:lvl2pPr marL="572581" marR="0" indent="-236500" algn="l" defTabSz="914192" rtl="0" eaLnBrk="1" fontAlgn="auto" latinLnBrk="0" hangingPunct="1">
        <a:lnSpc>
          <a:spcPct val="90000"/>
        </a:lnSpc>
        <a:spcBef>
          <a:spcPct val="20000"/>
        </a:spcBef>
        <a:spcAft>
          <a:spcPts val="0"/>
        </a:spcAft>
        <a:buClrTx/>
        <a:buSzPct val="90000"/>
        <a:buFont typeface="Arial" pitchFamily="34" charset="0"/>
        <a:buChar char="•"/>
        <a:tabLst/>
        <a:defRPr sz="1600" kern="1200" spc="0" baseline="0">
          <a:solidFill>
            <a:schemeClr val="bg1"/>
          </a:solidFill>
          <a:latin typeface="+mn-lt"/>
          <a:ea typeface="+mn-ea"/>
          <a:cs typeface="+mn-cs"/>
        </a:defRPr>
      </a:lvl2pPr>
      <a:lvl3pPr marL="784187" marR="0" indent="-224054" algn="l" defTabSz="914192" rtl="0" eaLnBrk="1" fontAlgn="auto" latinLnBrk="0" hangingPunct="1">
        <a:lnSpc>
          <a:spcPct val="90000"/>
        </a:lnSpc>
        <a:spcBef>
          <a:spcPct val="20000"/>
        </a:spcBef>
        <a:spcAft>
          <a:spcPts val="0"/>
        </a:spcAft>
        <a:buClrTx/>
        <a:buSzPct val="90000"/>
        <a:buFont typeface="Arial" pitchFamily="34" charset="0"/>
        <a:buChar char="•"/>
        <a:tabLst/>
        <a:defRPr sz="1400" kern="1200" spc="0" baseline="0">
          <a:solidFill>
            <a:schemeClr val="bg1"/>
          </a:solidFill>
          <a:latin typeface="+mn-lt"/>
          <a:ea typeface="+mn-ea"/>
          <a:cs typeface="+mn-cs"/>
        </a:defRPr>
      </a:lvl3pPr>
      <a:lvl4pPr marL="1008241" marR="0" indent="-224054" algn="l" defTabSz="914192" rtl="0" eaLnBrk="1" fontAlgn="auto" latinLnBrk="0" hangingPunct="1">
        <a:lnSpc>
          <a:spcPct val="90000"/>
        </a:lnSpc>
        <a:spcBef>
          <a:spcPct val="20000"/>
        </a:spcBef>
        <a:spcAft>
          <a:spcPts val="0"/>
        </a:spcAft>
        <a:buClrTx/>
        <a:buSzPct val="90000"/>
        <a:buFont typeface="Arial" pitchFamily="34" charset="0"/>
        <a:buChar char="•"/>
        <a:tabLst/>
        <a:defRPr sz="1200" kern="1200" spc="0" baseline="0">
          <a:solidFill>
            <a:schemeClr val="bg1"/>
          </a:solidFill>
          <a:latin typeface="+mn-lt"/>
          <a:ea typeface="+mn-ea"/>
          <a:cs typeface="+mn-cs"/>
        </a:defRPr>
      </a:lvl4pPr>
      <a:lvl5pPr marL="1232294" marR="0" indent="-224054" algn="l" defTabSz="914192" rtl="0" eaLnBrk="1" fontAlgn="auto" latinLnBrk="0" hangingPunct="1">
        <a:lnSpc>
          <a:spcPct val="90000"/>
        </a:lnSpc>
        <a:spcBef>
          <a:spcPct val="20000"/>
        </a:spcBef>
        <a:spcAft>
          <a:spcPts val="0"/>
        </a:spcAft>
        <a:buClrTx/>
        <a:buSzPct val="90000"/>
        <a:buFont typeface="Arial" pitchFamily="34" charset="0"/>
        <a:buChar char="•"/>
        <a:tabLst/>
        <a:defRPr sz="1200" kern="1200" spc="0" baseline="0">
          <a:solidFill>
            <a:schemeClr val="bg1"/>
          </a:solidFill>
          <a:latin typeface="+mn-lt"/>
          <a:ea typeface="+mn-ea"/>
          <a:cs typeface="+mn-cs"/>
        </a:defRPr>
      </a:lvl5pPr>
      <a:lvl6pPr marL="2514026"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123"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219"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5315"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192" rtl="0" eaLnBrk="1" latinLnBrk="0" hangingPunct="1">
        <a:defRPr sz="1765" kern="1200">
          <a:solidFill>
            <a:schemeClr val="tx1"/>
          </a:solidFill>
          <a:latin typeface="+mn-lt"/>
          <a:ea typeface="+mn-ea"/>
          <a:cs typeface="+mn-cs"/>
        </a:defRPr>
      </a:lvl1pPr>
      <a:lvl2pPr marL="457095" algn="l" defTabSz="914192" rtl="0" eaLnBrk="1" latinLnBrk="0" hangingPunct="1">
        <a:defRPr sz="1765" kern="1200">
          <a:solidFill>
            <a:schemeClr val="tx1"/>
          </a:solidFill>
          <a:latin typeface="+mn-lt"/>
          <a:ea typeface="+mn-ea"/>
          <a:cs typeface="+mn-cs"/>
        </a:defRPr>
      </a:lvl2pPr>
      <a:lvl3pPr marL="914192" algn="l" defTabSz="914192" rtl="0" eaLnBrk="1" latinLnBrk="0" hangingPunct="1">
        <a:defRPr sz="1765" kern="1200">
          <a:solidFill>
            <a:schemeClr val="tx1"/>
          </a:solidFill>
          <a:latin typeface="+mn-lt"/>
          <a:ea typeface="+mn-ea"/>
          <a:cs typeface="+mn-cs"/>
        </a:defRPr>
      </a:lvl3pPr>
      <a:lvl4pPr marL="1371287" algn="l" defTabSz="914192" rtl="0" eaLnBrk="1" latinLnBrk="0" hangingPunct="1">
        <a:defRPr sz="1765" kern="1200">
          <a:solidFill>
            <a:schemeClr val="tx1"/>
          </a:solidFill>
          <a:latin typeface="+mn-lt"/>
          <a:ea typeface="+mn-ea"/>
          <a:cs typeface="+mn-cs"/>
        </a:defRPr>
      </a:lvl4pPr>
      <a:lvl5pPr marL="1828383" algn="l" defTabSz="914192" rtl="0" eaLnBrk="1" latinLnBrk="0" hangingPunct="1">
        <a:defRPr sz="1765" kern="1200">
          <a:solidFill>
            <a:schemeClr val="tx1"/>
          </a:solidFill>
          <a:latin typeface="+mn-lt"/>
          <a:ea typeface="+mn-ea"/>
          <a:cs typeface="+mn-cs"/>
        </a:defRPr>
      </a:lvl5pPr>
      <a:lvl6pPr marL="2285479" algn="l" defTabSz="914192" rtl="0" eaLnBrk="1" latinLnBrk="0" hangingPunct="1">
        <a:defRPr sz="1765" kern="1200">
          <a:solidFill>
            <a:schemeClr val="tx1"/>
          </a:solidFill>
          <a:latin typeface="+mn-lt"/>
          <a:ea typeface="+mn-ea"/>
          <a:cs typeface="+mn-cs"/>
        </a:defRPr>
      </a:lvl6pPr>
      <a:lvl7pPr marL="2742575" algn="l" defTabSz="914192" rtl="0" eaLnBrk="1" latinLnBrk="0" hangingPunct="1">
        <a:defRPr sz="1765" kern="1200">
          <a:solidFill>
            <a:schemeClr val="tx1"/>
          </a:solidFill>
          <a:latin typeface="+mn-lt"/>
          <a:ea typeface="+mn-ea"/>
          <a:cs typeface="+mn-cs"/>
        </a:defRPr>
      </a:lvl7pPr>
      <a:lvl8pPr marL="3199670" algn="l" defTabSz="914192" rtl="0" eaLnBrk="1" latinLnBrk="0" hangingPunct="1">
        <a:defRPr sz="1765" kern="1200">
          <a:solidFill>
            <a:schemeClr val="tx1"/>
          </a:solidFill>
          <a:latin typeface="+mn-lt"/>
          <a:ea typeface="+mn-ea"/>
          <a:cs typeface="+mn-cs"/>
        </a:defRPr>
      </a:lvl8pPr>
      <a:lvl9pPr marL="3656767" algn="l" defTabSz="914192" rtl="0" eaLnBrk="1" latinLnBrk="0" hangingPunct="1">
        <a:defRPr sz="1765"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6" pos="288">
          <p15:clr>
            <a:srgbClr val="C35EA4"/>
          </p15:clr>
        </p15:guide>
        <p15:guide id="17" pos="7368">
          <p15:clr>
            <a:srgbClr val="C35EA4"/>
          </p15:clr>
        </p15:guide>
        <p15:guide id="18" orient="horz" pos="763">
          <p15:clr>
            <a:srgbClr val="C35EA4"/>
          </p15:clr>
        </p15:guide>
        <p15:guide id="25" orient="horz" pos="163">
          <p15:clr>
            <a:srgbClr val="C35EA4"/>
          </p15:clr>
        </p15:guide>
        <p15:guide id="26" orient="horz" pos="4056">
          <p15:clr>
            <a:srgbClr val="C35EA4"/>
          </p15:clr>
        </p15:guide>
        <p15:guide id="27" orient="horz" pos="859">
          <p15:clr>
            <a:srgbClr val="C35E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25"/>
            </p:custDataLst>
            <p:extLst/>
          </p:nvPr>
        </p:nvGraphicFramePr>
        <p:xfrm>
          <a:off x="1557" y="1558"/>
          <a:ext cx="1556" cy="1556"/>
        </p:xfrm>
        <a:graphic>
          <a:graphicData uri="http://schemas.openxmlformats.org/presentationml/2006/ole">
            <mc:AlternateContent xmlns:mc="http://schemas.openxmlformats.org/markup-compatibility/2006">
              <mc:Choice xmlns:v="urn:schemas-microsoft-com:vml" Requires="v">
                <p:oleObj spid="_x0000_s34818" name="think-cell Slide" r:id="rId27" imgW="378" imgH="377" progId="TCLayout.ActiveDocument.1">
                  <p:embed/>
                </p:oleObj>
              </mc:Choice>
              <mc:Fallback>
                <p:oleObj name="think-cell Slide" r:id="rId27" imgW="378" imgH="377" progId="TCLayout.ActiveDocument.1">
                  <p:embed/>
                  <p:pic>
                    <p:nvPicPr>
                      <p:cNvPr id="3" name="Object 2" hidden="1"/>
                      <p:cNvPicPr/>
                      <p:nvPr/>
                    </p:nvPicPr>
                    <p:blipFill>
                      <a:blip r:embed="rId28"/>
                      <a:stretch>
                        <a:fillRect/>
                      </a:stretch>
                    </p:blipFill>
                    <p:spPr>
                      <a:xfrm>
                        <a:off x="1557" y="1558"/>
                        <a:ext cx="1556" cy="1556"/>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D55D85AE-39DB-44C3-AC07-43DA7ADF6C7B}"/>
              </a:ext>
            </a:extLst>
          </p:cNvPr>
          <p:cNvSpPr/>
          <p:nvPr userDrawn="1">
            <p:custDataLst>
              <p:tags r:id="rId26"/>
            </p:custDataLst>
          </p:nvPr>
        </p:nvSpPr>
        <p:spPr bwMode="auto">
          <a:xfrm>
            <a:off x="0" y="0"/>
            <a:ext cx="158750" cy="15875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marL="0" lvl="0" indent="0" algn="ctr" defTabSz="932472" eaLnBrk="1" fontAlgn="base">
              <a:lnSpc>
                <a:spcPct val="90000"/>
              </a:lnSpc>
              <a:spcBef>
                <a:spcPct val="0"/>
              </a:spcBef>
              <a:spcAft>
                <a:spcPct val="0"/>
              </a:spcAft>
            </a:pPr>
            <a:endParaRPr lang="en-US" sz="4000" b="0" i="0" baseline="0" dirty="0">
              <a:gradFill>
                <a:gsLst>
                  <a:gs pos="0">
                    <a:srgbClr val="FFFFFF"/>
                  </a:gs>
                  <a:gs pos="100000">
                    <a:srgbClr val="FFFFFF"/>
                  </a:gs>
                </a:gsLst>
                <a:lin ang="5400000" scaled="0"/>
              </a:gradFill>
              <a:latin typeface="Segoe UI Light" panose="020B0502040204020203" pitchFamily="34" charset="0"/>
              <a:ea typeface="+mn-ea"/>
              <a:cs typeface="Segoe UI" pitchFamily="34" charset="0"/>
              <a:sym typeface="Segoe UI Light" panose="020B0502040204020203" pitchFamily="34" charset="0"/>
            </a:endParaRPr>
          </a:p>
        </p:txBody>
      </p:sp>
      <p:sp>
        <p:nvSpPr>
          <p:cNvPr id="2" name="Title Placeholder 1"/>
          <p:cNvSpPr>
            <a:spLocks noGrp="1"/>
          </p:cNvSpPr>
          <p:nvPr>
            <p:ph type="title"/>
          </p:nvPr>
        </p:nvSpPr>
        <p:spPr>
          <a:xfrm>
            <a:off x="448212" y="253713"/>
            <a:ext cx="11294738" cy="935463"/>
          </a:xfrm>
          <a:prstGeom prst="rect">
            <a:avLst/>
          </a:prstGeom>
        </p:spPr>
        <p:txBody>
          <a:bodyPr vert="horz" wrap="square" lIns="0" tIns="91440" rIns="0" bIns="91440" rtlCol="0" anchor="t">
            <a:noAutofit/>
          </a:bodyPr>
          <a:lstStyle/>
          <a:p>
            <a:pPr lvl="0"/>
            <a:r>
              <a:rPr lang="en-US"/>
              <a:t>Click to edit Master title style</a:t>
            </a:r>
          </a:p>
        </p:txBody>
      </p:sp>
      <p:sp>
        <p:nvSpPr>
          <p:cNvPr id="4" name="Text Placeholder 3"/>
          <p:cNvSpPr>
            <a:spLocks noGrp="1"/>
          </p:cNvSpPr>
          <p:nvPr>
            <p:ph type="body" idx="1"/>
          </p:nvPr>
        </p:nvSpPr>
        <p:spPr>
          <a:xfrm>
            <a:off x="448186" y="1348822"/>
            <a:ext cx="11292490" cy="1473160"/>
          </a:xfrm>
          <a:prstGeom prst="rect">
            <a:avLst/>
          </a:prstGeom>
        </p:spPr>
        <p:txBody>
          <a:bodyPr vert="horz" wrap="square" lIns="0" tIns="91440" rIns="0" bIns="9144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6"/>
          <p:cNvSpPr>
            <a:spLocks noGrp="1"/>
          </p:cNvSpPr>
          <p:nvPr>
            <p:ph type="ftr" sz="quarter" idx="3"/>
          </p:nvPr>
        </p:nvSpPr>
        <p:spPr>
          <a:xfrm>
            <a:off x="5162224" y="6556855"/>
            <a:ext cx="1867552" cy="135796"/>
          </a:xfrm>
          <a:prstGeom prst="rect">
            <a:avLst/>
          </a:prstGeom>
        </p:spPr>
        <p:txBody>
          <a:bodyPr vert="horz" wrap="square" lIns="0" tIns="0" rIns="0" bIns="0" rtlCol="0" anchor="ctr">
            <a:spAutoFit/>
          </a:bodyPr>
          <a:lstStyle>
            <a:lvl1pPr algn="ctr">
              <a:defRPr lang="en-US" sz="882" smtClean="0">
                <a:solidFill>
                  <a:schemeClr val="bg1"/>
                </a:solidFill>
              </a:defRPr>
            </a:lvl1pPr>
          </a:lstStyle>
          <a:p>
            <a:r>
              <a:rPr lang="en-US" dirty="0"/>
              <a:t>Microsoft Confidential</a:t>
            </a:r>
          </a:p>
        </p:txBody>
      </p:sp>
      <p:sp>
        <p:nvSpPr>
          <p:cNvPr id="9" name="Slide Number Placeholder 4"/>
          <p:cNvSpPr>
            <a:spLocks noGrp="1"/>
          </p:cNvSpPr>
          <p:nvPr>
            <p:ph type="sldNum" sz="quarter" idx="4"/>
          </p:nvPr>
        </p:nvSpPr>
        <p:spPr>
          <a:xfrm>
            <a:off x="11600814" y="6556855"/>
            <a:ext cx="139862" cy="135796"/>
          </a:xfrm>
          <a:prstGeom prst="rect">
            <a:avLst/>
          </a:prstGeom>
        </p:spPr>
        <p:txBody>
          <a:bodyPr vert="horz" wrap="none" lIns="0" tIns="0" rIns="0" bIns="0" rtlCol="0" anchor="ctr">
            <a:noAutofit/>
          </a:bodyPr>
          <a:lstStyle>
            <a:lvl1pPr>
              <a:defRPr lang="en-US" sz="882" smtClean="0">
                <a:solidFill>
                  <a:schemeClr val="bg1"/>
                </a:solidFill>
              </a:defRPr>
            </a:lvl1pPr>
          </a:lstStyle>
          <a:p>
            <a:pPr algn="r"/>
            <a:fld id="{4F6BF59E-C7AB-4D2C-B602-9844A5FEE556}" type="slidenum">
              <a:rPr lang="en-US" smtClean="0"/>
              <a:pPr algn="r"/>
              <a:t>‹#›</a:t>
            </a:fld>
            <a:endParaRPr lang="en-US" dirty="0"/>
          </a:p>
        </p:txBody>
      </p:sp>
    </p:spTree>
    <p:extLst>
      <p:ext uri="{BB962C8B-B14F-4D97-AF65-F5344CB8AC3E}">
        <p14:creationId xmlns:p14="http://schemas.microsoft.com/office/powerpoint/2010/main" val="3291052702"/>
      </p:ext>
    </p:extLst>
  </p:cSld>
  <p:clrMap bg1="dk1" tx1="lt1" bg2="dk2" tx2="lt2" accent1="accent1" accent2="accent2" accent3="accent3" accent4="accent4" accent5="accent5" accent6="accent6" hlink="hlink" folHlink="folHlink"/>
  <p:sldLayoutIdLst>
    <p:sldLayoutId id="2147483985" r:id="rId1"/>
    <p:sldLayoutId id="2147483986" r:id="rId2"/>
    <p:sldLayoutId id="2147483987" r:id="rId3"/>
    <p:sldLayoutId id="2147483988" r:id="rId4"/>
    <p:sldLayoutId id="2147483989" r:id="rId5"/>
    <p:sldLayoutId id="2147483990" r:id="rId6"/>
    <p:sldLayoutId id="2147483991" r:id="rId7"/>
    <p:sldLayoutId id="2147483992" r:id="rId8"/>
    <p:sldLayoutId id="2147483993" r:id="rId9"/>
    <p:sldLayoutId id="2147483994" r:id="rId10"/>
    <p:sldLayoutId id="2147483995" r:id="rId11"/>
    <p:sldLayoutId id="2147483996" r:id="rId12"/>
    <p:sldLayoutId id="2147483997" r:id="rId13"/>
    <p:sldLayoutId id="2147483998" r:id="rId14"/>
    <p:sldLayoutId id="2147483999" r:id="rId15"/>
    <p:sldLayoutId id="2147484000" r:id="rId16"/>
    <p:sldLayoutId id="2147484001" r:id="rId17"/>
    <p:sldLayoutId id="2147484002" r:id="rId18"/>
    <p:sldLayoutId id="2147484003" r:id="rId19"/>
    <p:sldLayoutId id="2147484004" r:id="rId20"/>
    <p:sldLayoutId id="2147484005" r:id="rId21"/>
    <p:sldLayoutId id="2147484006" r:id="rId22"/>
  </p:sldLayoutIdLst>
  <p:transition>
    <p:fade/>
  </p:transition>
  <p:hf sldNum="0" hdr="0" dt="0"/>
  <p:txStyles>
    <p:titleStyle>
      <a:lvl1pPr algn="l" defTabSz="914016" rtl="0" eaLnBrk="1" latinLnBrk="0" hangingPunct="1">
        <a:lnSpc>
          <a:spcPct val="90000"/>
        </a:lnSpc>
        <a:spcBef>
          <a:spcPct val="0"/>
        </a:spcBef>
        <a:buNone/>
        <a:defRPr lang="en-US" sz="4000" b="0" kern="1200" cap="none" spc="-100" baseline="0" dirty="0">
          <a:ln w="3175">
            <a:noFill/>
          </a:ln>
          <a:solidFill>
            <a:schemeClr val="bg1"/>
          </a:solidFill>
          <a:effectLst/>
          <a:latin typeface="+mj-lt"/>
          <a:ea typeface="+mn-ea"/>
          <a:cs typeface="Segoe UI" pitchFamily="34" charset="0"/>
        </a:defRPr>
      </a:lvl1pPr>
    </p:titleStyle>
    <p:bodyStyle>
      <a:lvl1pPr marL="224097" marR="0" indent="-224097" algn="l" defTabSz="914016" rtl="0" eaLnBrk="1" fontAlgn="auto" latinLnBrk="0" hangingPunct="1">
        <a:lnSpc>
          <a:spcPct val="90000"/>
        </a:lnSpc>
        <a:spcBef>
          <a:spcPct val="20000"/>
        </a:spcBef>
        <a:spcAft>
          <a:spcPts val="0"/>
        </a:spcAft>
        <a:buClrTx/>
        <a:buSzPct val="90000"/>
        <a:buFont typeface="Arial" pitchFamily="34" charset="0"/>
        <a:buChar char="•"/>
        <a:tabLst/>
        <a:defRPr sz="2800" kern="1200" spc="0" baseline="0">
          <a:solidFill>
            <a:schemeClr val="bg1"/>
          </a:solidFill>
          <a:latin typeface="+mj-lt"/>
          <a:ea typeface="+mn-ea"/>
          <a:cs typeface="+mn-cs"/>
        </a:defRPr>
      </a:lvl1pPr>
      <a:lvl2pPr marL="507330" marR="0" indent="-182079" algn="l" defTabSz="914016" rtl="0" eaLnBrk="1" fontAlgn="auto" latinLnBrk="0" hangingPunct="1">
        <a:lnSpc>
          <a:spcPct val="90000"/>
        </a:lnSpc>
        <a:spcBef>
          <a:spcPct val="20000"/>
        </a:spcBef>
        <a:spcAft>
          <a:spcPts val="0"/>
        </a:spcAft>
        <a:buClrTx/>
        <a:buSzPct val="90000"/>
        <a:buFont typeface="Arial" pitchFamily="34" charset="0"/>
        <a:buChar char="•"/>
        <a:tabLst/>
        <a:defRPr sz="1600" kern="1200" spc="0" baseline="0">
          <a:solidFill>
            <a:schemeClr val="bg1"/>
          </a:solidFill>
          <a:latin typeface="+mn-lt"/>
          <a:ea typeface="+mn-ea"/>
          <a:cs typeface="+mn-cs"/>
        </a:defRPr>
      </a:lvl2pPr>
      <a:lvl3pPr marL="731426" marR="0" indent="-171185" algn="l" defTabSz="914016" rtl="0" eaLnBrk="1" fontAlgn="auto" latinLnBrk="0" hangingPunct="1">
        <a:lnSpc>
          <a:spcPct val="90000"/>
        </a:lnSpc>
        <a:spcBef>
          <a:spcPct val="20000"/>
        </a:spcBef>
        <a:spcAft>
          <a:spcPts val="0"/>
        </a:spcAft>
        <a:buClrTx/>
        <a:buSzPct val="90000"/>
        <a:buFont typeface="Arial" pitchFamily="34" charset="0"/>
        <a:buChar char="•"/>
        <a:tabLst/>
        <a:defRPr sz="1400" kern="1200" spc="0" baseline="0">
          <a:solidFill>
            <a:schemeClr val="bg1"/>
          </a:solidFill>
          <a:latin typeface="+mn-lt"/>
          <a:ea typeface="+mn-ea"/>
          <a:cs typeface="+mn-cs"/>
        </a:defRPr>
      </a:lvl3pPr>
      <a:lvl4pPr marL="896386" marR="0" indent="-112048" algn="l" defTabSz="914016" rtl="0" eaLnBrk="1" fontAlgn="auto" latinLnBrk="0" hangingPunct="1">
        <a:lnSpc>
          <a:spcPct val="90000"/>
        </a:lnSpc>
        <a:spcBef>
          <a:spcPct val="20000"/>
        </a:spcBef>
        <a:spcAft>
          <a:spcPts val="0"/>
        </a:spcAft>
        <a:buClrTx/>
        <a:buSzPct val="90000"/>
        <a:buFont typeface="Arial" pitchFamily="34" charset="0"/>
        <a:buChar char="•"/>
        <a:tabLst/>
        <a:defRPr sz="1200" kern="1200" spc="0" baseline="0">
          <a:solidFill>
            <a:schemeClr val="bg1"/>
          </a:solidFill>
          <a:latin typeface="+mn-lt"/>
          <a:ea typeface="+mn-ea"/>
          <a:cs typeface="+mn-cs"/>
        </a:defRPr>
      </a:lvl4pPr>
      <a:lvl5pPr marL="1120483" marR="0" indent="-112048" algn="l" defTabSz="914016" rtl="0" eaLnBrk="1" fontAlgn="auto" latinLnBrk="0" hangingPunct="1">
        <a:lnSpc>
          <a:spcPct val="90000"/>
        </a:lnSpc>
        <a:spcBef>
          <a:spcPct val="20000"/>
        </a:spcBef>
        <a:spcAft>
          <a:spcPts val="0"/>
        </a:spcAft>
        <a:buClrTx/>
        <a:buSzPct val="90000"/>
        <a:buFont typeface="Arial" pitchFamily="34" charset="0"/>
        <a:buChar char="•"/>
        <a:tabLst/>
        <a:defRPr sz="1200" kern="1200" spc="0" baseline="0">
          <a:solidFill>
            <a:schemeClr val="bg1"/>
          </a:solidFill>
          <a:latin typeface="+mn-lt"/>
          <a:ea typeface="+mn-ea"/>
          <a:cs typeface="+mn-cs"/>
        </a:defRPr>
      </a:lvl5pPr>
      <a:lvl6pPr marL="2513543" indent="-228504" algn="l" defTabSz="914016"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0552" indent="-228504" algn="l" defTabSz="914016"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7561" indent="-228504" algn="l" defTabSz="914016"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4569" indent="-228504" algn="l" defTabSz="914016"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016" rtl="0" eaLnBrk="1" latinLnBrk="0" hangingPunct="1">
        <a:defRPr sz="1765" kern="1200">
          <a:solidFill>
            <a:schemeClr val="tx1"/>
          </a:solidFill>
          <a:latin typeface="+mn-lt"/>
          <a:ea typeface="+mn-ea"/>
          <a:cs typeface="+mn-cs"/>
        </a:defRPr>
      </a:lvl1pPr>
      <a:lvl2pPr marL="457007" algn="l" defTabSz="914016" rtl="0" eaLnBrk="1" latinLnBrk="0" hangingPunct="1">
        <a:defRPr sz="1765" kern="1200">
          <a:solidFill>
            <a:schemeClr val="tx1"/>
          </a:solidFill>
          <a:latin typeface="+mn-lt"/>
          <a:ea typeface="+mn-ea"/>
          <a:cs typeface="+mn-cs"/>
        </a:defRPr>
      </a:lvl2pPr>
      <a:lvl3pPr marL="914016" algn="l" defTabSz="914016" rtl="0" eaLnBrk="1" latinLnBrk="0" hangingPunct="1">
        <a:defRPr sz="1765" kern="1200">
          <a:solidFill>
            <a:schemeClr val="tx1"/>
          </a:solidFill>
          <a:latin typeface="+mn-lt"/>
          <a:ea typeface="+mn-ea"/>
          <a:cs typeface="+mn-cs"/>
        </a:defRPr>
      </a:lvl3pPr>
      <a:lvl4pPr marL="1371024" algn="l" defTabSz="914016" rtl="0" eaLnBrk="1" latinLnBrk="0" hangingPunct="1">
        <a:defRPr sz="1765" kern="1200">
          <a:solidFill>
            <a:schemeClr val="tx1"/>
          </a:solidFill>
          <a:latin typeface="+mn-lt"/>
          <a:ea typeface="+mn-ea"/>
          <a:cs typeface="+mn-cs"/>
        </a:defRPr>
      </a:lvl4pPr>
      <a:lvl5pPr marL="1828032" algn="l" defTabSz="914016" rtl="0" eaLnBrk="1" latinLnBrk="0" hangingPunct="1">
        <a:defRPr sz="1765" kern="1200">
          <a:solidFill>
            <a:schemeClr val="tx1"/>
          </a:solidFill>
          <a:latin typeface="+mn-lt"/>
          <a:ea typeface="+mn-ea"/>
          <a:cs typeface="+mn-cs"/>
        </a:defRPr>
      </a:lvl5pPr>
      <a:lvl6pPr marL="2285040" algn="l" defTabSz="914016" rtl="0" eaLnBrk="1" latinLnBrk="0" hangingPunct="1">
        <a:defRPr sz="1765" kern="1200">
          <a:solidFill>
            <a:schemeClr val="tx1"/>
          </a:solidFill>
          <a:latin typeface="+mn-lt"/>
          <a:ea typeface="+mn-ea"/>
          <a:cs typeface="+mn-cs"/>
        </a:defRPr>
      </a:lvl6pPr>
      <a:lvl7pPr marL="2742048" algn="l" defTabSz="914016" rtl="0" eaLnBrk="1" latinLnBrk="0" hangingPunct="1">
        <a:defRPr sz="1765" kern="1200">
          <a:solidFill>
            <a:schemeClr val="tx1"/>
          </a:solidFill>
          <a:latin typeface="+mn-lt"/>
          <a:ea typeface="+mn-ea"/>
          <a:cs typeface="+mn-cs"/>
        </a:defRPr>
      </a:lvl7pPr>
      <a:lvl8pPr marL="3199055" algn="l" defTabSz="914016" rtl="0" eaLnBrk="1" latinLnBrk="0" hangingPunct="1">
        <a:defRPr sz="1765" kern="1200">
          <a:solidFill>
            <a:schemeClr val="tx1"/>
          </a:solidFill>
          <a:latin typeface="+mn-lt"/>
          <a:ea typeface="+mn-ea"/>
          <a:cs typeface="+mn-cs"/>
        </a:defRPr>
      </a:lvl8pPr>
      <a:lvl9pPr marL="3656065" algn="l" defTabSz="914016" rtl="0" eaLnBrk="1" latinLnBrk="0" hangingPunct="1">
        <a:defRPr sz="1765"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6" pos="288">
          <p15:clr>
            <a:srgbClr val="C35EA4"/>
          </p15:clr>
        </p15:guide>
        <p15:guide id="17" pos="7392">
          <p15:clr>
            <a:srgbClr val="C35EA4"/>
          </p15:clr>
        </p15:guide>
        <p15:guide id="18" orient="horz" pos="763">
          <p15:clr>
            <a:srgbClr val="C35EA4"/>
          </p15:clr>
        </p15:guide>
        <p15:guide id="25" orient="horz" pos="163">
          <p15:clr>
            <a:srgbClr val="C35EA4"/>
          </p15:clr>
        </p15:guide>
        <p15:guide id="26" orient="horz" pos="4056">
          <p15:clr>
            <a:srgbClr val="C35EA4"/>
          </p15:clr>
        </p15:guide>
        <p15:guide id="27" orient="horz" pos="859">
          <p15:clr>
            <a:srgbClr val="C35EA4"/>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graphicFrame>
        <p:nvGraphicFramePr>
          <p:cNvPr id="3" name="Object 2" hidden="1"/>
          <p:cNvGraphicFramePr>
            <a:graphicFrameLocks noChangeAspect="1"/>
          </p:cNvGraphicFramePr>
          <p:nvPr userDrawn="1">
            <p:custDataLst>
              <p:tags r:id="rId13"/>
            </p:custDataLst>
            <p:extLst/>
          </p:nvPr>
        </p:nvGraphicFramePr>
        <p:xfrm>
          <a:off x="1557" y="1558"/>
          <a:ext cx="1556" cy="1556"/>
        </p:xfrm>
        <a:graphic>
          <a:graphicData uri="http://schemas.openxmlformats.org/presentationml/2006/ole">
            <mc:AlternateContent xmlns:mc="http://schemas.openxmlformats.org/markup-compatibility/2006">
              <mc:Choice xmlns:v="urn:schemas-microsoft-com:vml" Requires="v">
                <p:oleObj spid="_x0000_s58370" name="think-cell Slide" r:id="rId14" imgW="378" imgH="377" progId="TCLayout.ActiveDocument.1">
                  <p:embed/>
                </p:oleObj>
              </mc:Choice>
              <mc:Fallback>
                <p:oleObj name="think-cell Slide" r:id="rId14" imgW="378" imgH="377" progId="TCLayout.ActiveDocument.1">
                  <p:embed/>
                  <p:pic>
                    <p:nvPicPr>
                      <p:cNvPr id="3" name="Object 2" hidden="1"/>
                      <p:cNvPicPr/>
                      <p:nvPr/>
                    </p:nvPicPr>
                    <p:blipFill>
                      <a:blip r:embed="rId15"/>
                      <a:stretch>
                        <a:fillRect/>
                      </a:stretch>
                    </p:blipFill>
                    <p:spPr>
                      <a:xfrm>
                        <a:off x="1557" y="1558"/>
                        <a:ext cx="1556" cy="1556"/>
                      </a:xfrm>
                      <a:prstGeom prst="rect">
                        <a:avLst/>
                      </a:prstGeom>
                    </p:spPr>
                  </p:pic>
                </p:oleObj>
              </mc:Fallback>
            </mc:AlternateContent>
          </a:graphicData>
        </a:graphic>
      </p:graphicFrame>
      <p:sp>
        <p:nvSpPr>
          <p:cNvPr id="2" name="Title Placeholder 1"/>
          <p:cNvSpPr>
            <a:spLocks noGrp="1"/>
          </p:cNvSpPr>
          <p:nvPr>
            <p:ph type="title"/>
          </p:nvPr>
        </p:nvSpPr>
        <p:spPr>
          <a:xfrm>
            <a:off x="269240" y="253713"/>
            <a:ext cx="11427460" cy="935463"/>
          </a:xfrm>
          <a:prstGeom prst="rect">
            <a:avLst/>
          </a:prstGeom>
        </p:spPr>
        <p:txBody>
          <a:bodyPr vert="horz" wrap="square" lIns="146304" tIns="91440" rIns="146304" bIns="91440" rtlCol="0" anchor="t">
            <a:noAutofit/>
          </a:bodyPr>
          <a:lstStyle/>
          <a:p>
            <a:pPr lvl="0"/>
            <a:r>
              <a:rPr lang="en-US" dirty="0"/>
              <a:t>Click to edit Master title style</a:t>
            </a:r>
          </a:p>
        </p:txBody>
      </p:sp>
      <p:sp>
        <p:nvSpPr>
          <p:cNvPr id="4" name="Text Placeholder 3"/>
          <p:cNvSpPr>
            <a:spLocks noGrp="1"/>
          </p:cNvSpPr>
          <p:nvPr>
            <p:ph type="body" idx="1"/>
          </p:nvPr>
        </p:nvSpPr>
        <p:spPr>
          <a:xfrm>
            <a:off x="269243" y="1348821"/>
            <a:ext cx="11427458" cy="1486561"/>
          </a:xfrm>
          <a:prstGeom prst="rect">
            <a:avLst/>
          </a:prstGeom>
        </p:spPr>
        <p:txBody>
          <a:bodyPr vert="horz" wrap="square" lIns="146304" tIns="91440" rIns="146304" bIns="9144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6"/>
          <p:cNvSpPr>
            <a:spLocks noGrp="1"/>
          </p:cNvSpPr>
          <p:nvPr>
            <p:ph type="ftr" sz="quarter" idx="3"/>
          </p:nvPr>
        </p:nvSpPr>
        <p:spPr>
          <a:xfrm>
            <a:off x="269241" y="6555503"/>
            <a:ext cx="1133045" cy="138500"/>
          </a:xfrm>
          <a:prstGeom prst="rect">
            <a:avLst/>
          </a:prstGeom>
        </p:spPr>
        <p:txBody>
          <a:bodyPr vert="horz" wrap="none" lIns="0" tIns="0" rIns="0" bIns="0" rtlCol="0" anchor="ctr">
            <a:spAutoFit/>
          </a:bodyPr>
          <a:lstStyle>
            <a:lvl1pPr>
              <a:defRPr lang="en-US" sz="882" smtClean="0">
                <a:solidFill>
                  <a:schemeClr val="bg1"/>
                </a:solidFill>
              </a:defRPr>
            </a:lvl1pPr>
          </a:lstStyle>
          <a:p>
            <a:pPr algn="ctr"/>
            <a:r>
              <a:rPr lang="en-US" dirty="0"/>
              <a:t>Microsoft Confidential</a:t>
            </a:r>
          </a:p>
        </p:txBody>
      </p:sp>
      <p:sp>
        <p:nvSpPr>
          <p:cNvPr id="9" name="Slide Number Placeholder 4"/>
          <p:cNvSpPr>
            <a:spLocks noGrp="1"/>
          </p:cNvSpPr>
          <p:nvPr>
            <p:ph type="sldNum" sz="quarter" idx="4"/>
          </p:nvPr>
        </p:nvSpPr>
        <p:spPr>
          <a:xfrm>
            <a:off x="11906110" y="6556855"/>
            <a:ext cx="139862" cy="135796"/>
          </a:xfrm>
          <a:prstGeom prst="rect">
            <a:avLst/>
          </a:prstGeom>
        </p:spPr>
        <p:txBody>
          <a:bodyPr vert="horz" wrap="none" lIns="0" tIns="0" rIns="0" bIns="0" rtlCol="0" anchor="ctr">
            <a:noAutofit/>
          </a:bodyPr>
          <a:lstStyle>
            <a:lvl1pPr>
              <a:defRPr lang="en-US" sz="882" smtClean="0">
                <a:solidFill>
                  <a:schemeClr val="bg1"/>
                </a:solidFill>
              </a:defRPr>
            </a:lvl1pPr>
          </a:lstStyle>
          <a:p>
            <a:pPr algn="r"/>
            <a:fld id="{4F6BF59E-C7AB-4D2C-B602-9844A5FEE556}" type="slidenum">
              <a:rPr lang="en-US" smtClean="0"/>
              <a:pPr algn="r"/>
              <a:t>‹#›</a:t>
            </a:fld>
            <a:endParaRPr lang="en-US" dirty="0"/>
          </a:p>
        </p:txBody>
      </p:sp>
    </p:spTree>
    <p:extLst>
      <p:ext uri="{BB962C8B-B14F-4D97-AF65-F5344CB8AC3E}">
        <p14:creationId xmlns:p14="http://schemas.microsoft.com/office/powerpoint/2010/main" val="3173953535"/>
      </p:ext>
    </p:extLst>
  </p:cSld>
  <p:clrMap bg1="dk1" tx1="lt1" bg2="dk2" tx2="lt2" accent1="accent1" accent2="accent2" accent3="accent3" accent4="accent4" accent5="accent5" accent6="accent6" hlink="hlink" folHlink="folHlink"/>
  <p:sldLayoutIdLst>
    <p:sldLayoutId id="2147484008" r:id="rId1"/>
    <p:sldLayoutId id="2147484009" r:id="rId2"/>
    <p:sldLayoutId id="2147484010" r:id="rId3"/>
    <p:sldLayoutId id="2147484011" r:id="rId4"/>
    <p:sldLayoutId id="2147484012" r:id="rId5"/>
    <p:sldLayoutId id="2147484013" r:id="rId6"/>
    <p:sldLayoutId id="2147484014" r:id="rId7"/>
    <p:sldLayoutId id="2147484015" r:id="rId8"/>
    <p:sldLayoutId id="2147484016" r:id="rId9"/>
    <p:sldLayoutId id="2147484017" r:id="rId10"/>
  </p:sldLayoutIdLst>
  <p:transition>
    <p:fade/>
  </p:transition>
  <p:hf sldNum="0" hdr="0" dt="0"/>
  <p:txStyles>
    <p:titleStyle>
      <a:lvl1pPr algn="l" defTabSz="914192" rtl="0" eaLnBrk="1" latinLnBrk="0" hangingPunct="1">
        <a:lnSpc>
          <a:spcPct val="90000"/>
        </a:lnSpc>
        <a:spcBef>
          <a:spcPct val="0"/>
        </a:spcBef>
        <a:buNone/>
        <a:defRPr lang="en-US" sz="4000" b="0" kern="1200" cap="none" spc="-100" baseline="0" dirty="0">
          <a:ln w="3175">
            <a:noFill/>
          </a:ln>
          <a:solidFill>
            <a:schemeClr val="bg1"/>
          </a:solidFill>
          <a:effectLst/>
          <a:latin typeface="+mj-lt"/>
          <a:ea typeface="+mn-ea"/>
          <a:cs typeface="Segoe UI" pitchFamily="34" charset="0"/>
        </a:defRPr>
      </a:lvl1pPr>
    </p:titleStyle>
    <p:bodyStyle>
      <a:lvl1pPr marL="336080" marR="0" indent="-336080" algn="l" defTabSz="914192" rtl="0" eaLnBrk="1" fontAlgn="auto" latinLnBrk="0" hangingPunct="1">
        <a:lnSpc>
          <a:spcPct val="90000"/>
        </a:lnSpc>
        <a:spcBef>
          <a:spcPct val="20000"/>
        </a:spcBef>
        <a:spcAft>
          <a:spcPts val="0"/>
        </a:spcAft>
        <a:buClrTx/>
        <a:buSzPct val="90000"/>
        <a:buFont typeface="Arial" pitchFamily="34" charset="0"/>
        <a:buChar char="•"/>
        <a:tabLst/>
        <a:defRPr sz="2800" kern="1200" spc="0" baseline="0">
          <a:gradFill>
            <a:gsLst>
              <a:gs pos="1250">
                <a:schemeClr val="bg1"/>
              </a:gs>
              <a:gs pos="100000">
                <a:schemeClr val="bg1"/>
              </a:gs>
            </a:gsLst>
            <a:lin ang="5400000" scaled="0"/>
          </a:gradFill>
          <a:latin typeface="+mj-lt"/>
          <a:ea typeface="+mn-ea"/>
          <a:cs typeface="+mn-cs"/>
        </a:defRPr>
      </a:lvl1pPr>
      <a:lvl2pPr marL="572581" marR="0" indent="-236500" algn="l" defTabSz="914192" rtl="0" eaLnBrk="1" fontAlgn="auto" latinLnBrk="0" hangingPunct="1">
        <a:lnSpc>
          <a:spcPct val="90000"/>
        </a:lnSpc>
        <a:spcBef>
          <a:spcPct val="20000"/>
        </a:spcBef>
        <a:spcAft>
          <a:spcPts val="0"/>
        </a:spcAft>
        <a:buClrTx/>
        <a:buSzPct val="90000"/>
        <a:buFont typeface="Arial" pitchFamily="34" charset="0"/>
        <a:buChar char="•"/>
        <a:tabLst/>
        <a:defRPr sz="1600" kern="1200" spc="0" baseline="0">
          <a:gradFill>
            <a:gsLst>
              <a:gs pos="1250">
                <a:schemeClr val="bg1"/>
              </a:gs>
              <a:gs pos="100000">
                <a:schemeClr val="bg1"/>
              </a:gs>
            </a:gsLst>
            <a:lin ang="5400000" scaled="0"/>
          </a:gradFill>
          <a:latin typeface="+mn-lt"/>
          <a:ea typeface="+mn-ea"/>
          <a:cs typeface="+mn-cs"/>
        </a:defRPr>
      </a:lvl2pPr>
      <a:lvl3pPr marL="784187" marR="0" indent="-224054" algn="l" defTabSz="914192" rtl="0" eaLnBrk="1" fontAlgn="auto" latinLnBrk="0" hangingPunct="1">
        <a:lnSpc>
          <a:spcPct val="90000"/>
        </a:lnSpc>
        <a:spcBef>
          <a:spcPct val="20000"/>
        </a:spcBef>
        <a:spcAft>
          <a:spcPts val="0"/>
        </a:spcAft>
        <a:buClrTx/>
        <a:buSzPct val="90000"/>
        <a:buFont typeface="Arial" pitchFamily="34" charset="0"/>
        <a:buChar char="•"/>
        <a:tabLst/>
        <a:defRPr sz="1400" kern="1200" spc="0" baseline="0">
          <a:gradFill>
            <a:gsLst>
              <a:gs pos="1250">
                <a:schemeClr val="bg1"/>
              </a:gs>
              <a:gs pos="100000">
                <a:schemeClr val="bg1"/>
              </a:gs>
            </a:gsLst>
            <a:lin ang="5400000" scaled="0"/>
          </a:gradFill>
          <a:latin typeface="+mn-lt"/>
          <a:ea typeface="+mn-ea"/>
          <a:cs typeface="+mn-cs"/>
        </a:defRPr>
      </a:lvl3pPr>
      <a:lvl4pPr marL="1008241" marR="0" indent="-224054" algn="l" defTabSz="914192" rtl="0" eaLnBrk="1" fontAlgn="auto" latinLnBrk="0" hangingPunct="1">
        <a:lnSpc>
          <a:spcPct val="90000"/>
        </a:lnSpc>
        <a:spcBef>
          <a:spcPct val="20000"/>
        </a:spcBef>
        <a:spcAft>
          <a:spcPts val="0"/>
        </a:spcAft>
        <a:buClrTx/>
        <a:buSzPct val="90000"/>
        <a:buFont typeface="Arial" pitchFamily="34" charset="0"/>
        <a:buChar char="•"/>
        <a:tabLst/>
        <a:defRPr sz="1200" kern="1200" spc="0" baseline="0">
          <a:gradFill>
            <a:gsLst>
              <a:gs pos="1250">
                <a:schemeClr val="bg1"/>
              </a:gs>
              <a:gs pos="100000">
                <a:schemeClr val="bg1"/>
              </a:gs>
            </a:gsLst>
            <a:lin ang="5400000" scaled="0"/>
          </a:gradFill>
          <a:latin typeface="+mn-lt"/>
          <a:ea typeface="+mn-ea"/>
          <a:cs typeface="+mn-cs"/>
        </a:defRPr>
      </a:lvl4pPr>
      <a:lvl5pPr marL="1232294" marR="0" indent="-224054" algn="l" defTabSz="914192" rtl="0" eaLnBrk="1" fontAlgn="auto" latinLnBrk="0" hangingPunct="1">
        <a:lnSpc>
          <a:spcPct val="90000"/>
        </a:lnSpc>
        <a:spcBef>
          <a:spcPct val="20000"/>
        </a:spcBef>
        <a:spcAft>
          <a:spcPts val="0"/>
        </a:spcAft>
        <a:buClrTx/>
        <a:buSzPct val="90000"/>
        <a:buFont typeface="Arial" pitchFamily="34" charset="0"/>
        <a:buChar char="•"/>
        <a:tabLst/>
        <a:defRPr sz="1200" kern="1200" spc="0" baseline="0">
          <a:gradFill>
            <a:gsLst>
              <a:gs pos="1250">
                <a:schemeClr val="bg1"/>
              </a:gs>
              <a:gs pos="100000">
                <a:schemeClr val="bg1"/>
              </a:gs>
            </a:gsLst>
            <a:lin ang="5400000" scaled="0"/>
          </a:gradFill>
          <a:latin typeface="+mn-lt"/>
          <a:ea typeface="+mn-ea"/>
          <a:cs typeface="+mn-cs"/>
        </a:defRPr>
      </a:lvl5pPr>
      <a:lvl6pPr marL="2514026"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123"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219"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5315"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9pPr>
    </p:bodyStyle>
    <p:otherStyle>
      <a:defPPr>
        <a:defRPr lang="en-US"/>
      </a:defPPr>
      <a:lvl1pPr marL="0" algn="l" defTabSz="914192" rtl="0" eaLnBrk="1" latinLnBrk="0" hangingPunct="1">
        <a:defRPr sz="1765" kern="1200">
          <a:solidFill>
            <a:schemeClr val="tx1"/>
          </a:solidFill>
          <a:latin typeface="+mn-lt"/>
          <a:ea typeface="+mn-ea"/>
          <a:cs typeface="+mn-cs"/>
        </a:defRPr>
      </a:lvl1pPr>
      <a:lvl2pPr marL="457095" algn="l" defTabSz="914192" rtl="0" eaLnBrk="1" latinLnBrk="0" hangingPunct="1">
        <a:defRPr sz="1765" kern="1200">
          <a:solidFill>
            <a:schemeClr val="tx1"/>
          </a:solidFill>
          <a:latin typeface="+mn-lt"/>
          <a:ea typeface="+mn-ea"/>
          <a:cs typeface="+mn-cs"/>
        </a:defRPr>
      </a:lvl2pPr>
      <a:lvl3pPr marL="914192" algn="l" defTabSz="914192" rtl="0" eaLnBrk="1" latinLnBrk="0" hangingPunct="1">
        <a:defRPr sz="1765" kern="1200">
          <a:solidFill>
            <a:schemeClr val="tx1"/>
          </a:solidFill>
          <a:latin typeface="+mn-lt"/>
          <a:ea typeface="+mn-ea"/>
          <a:cs typeface="+mn-cs"/>
        </a:defRPr>
      </a:lvl3pPr>
      <a:lvl4pPr marL="1371287" algn="l" defTabSz="914192" rtl="0" eaLnBrk="1" latinLnBrk="0" hangingPunct="1">
        <a:defRPr sz="1765" kern="1200">
          <a:solidFill>
            <a:schemeClr val="tx1"/>
          </a:solidFill>
          <a:latin typeface="+mn-lt"/>
          <a:ea typeface="+mn-ea"/>
          <a:cs typeface="+mn-cs"/>
        </a:defRPr>
      </a:lvl4pPr>
      <a:lvl5pPr marL="1828383" algn="l" defTabSz="914192" rtl="0" eaLnBrk="1" latinLnBrk="0" hangingPunct="1">
        <a:defRPr sz="1765" kern="1200">
          <a:solidFill>
            <a:schemeClr val="tx1"/>
          </a:solidFill>
          <a:latin typeface="+mn-lt"/>
          <a:ea typeface="+mn-ea"/>
          <a:cs typeface="+mn-cs"/>
        </a:defRPr>
      </a:lvl5pPr>
      <a:lvl6pPr marL="2285479" algn="l" defTabSz="914192" rtl="0" eaLnBrk="1" latinLnBrk="0" hangingPunct="1">
        <a:defRPr sz="1765" kern="1200">
          <a:solidFill>
            <a:schemeClr val="tx1"/>
          </a:solidFill>
          <a:latin typeface="+mn-lt"/>
          <a:ea typeface="+mn-ea"/>
          <a:cs typeface="+mn-cs"/>
        </a:defRPr>
      </a:lvl6pPr>
      <a:lvl7pPr marL="2742575" algn="l" defTabSz="914192" rtl="0" eaLnBrk="1" latinLnBrk="0" hangingPunct="1">
        <a:defRPr sz="1765" kern="1200">
          <a:solidFill>
            <a:schemeClr val="tx1"/>
          </a:solidFill>
          <a:latin typeface="+mn-lt"/>
          <a:ea typeface="+mn-ea"/>
          <a:cs typeface="+mn-cs"/>
        </a:defRPr>
      </a:lvl7pPr>
      <a:lvl8pPr marL="3199670" algn="l" defTabSz="914192" rtl="0" eaLnBrk="1" latinLnBrk="0" hangingPunct="1">
        <a:defRPr sz="1765" kern="1200">
          <a:solidFill>
            <a:schemeClr val="tx1"/>
          </a:solidFill>
          <a:latin typeface="+mn-lt"/>
          <a:ea typeface="+mn-ea"/>
          <a:cs typeface="+mn-cs"/>
        </a:defRPr>
      </a:lvl8pPr>
      <a:lvl9pPr marL="3656767" algn="l" defTabSz="914192" rtl="0" eaLnBrk="1" latinLnBrk="0" hangingPunct="1">
        <a:defRPr sz="1765"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6" pos="288">
          <p15:clr>
            <a:srgbClr val="C35EA4"/>
          </p15:clr>
        </p15:guide>
        <p15:guide id="17" pos="7368">
          <p15:clr>
            <a:srgbClr val="C35EA4"/>
          </p15:clr>
        </p15:guide>
        <p15:guide id="18" orient="horz" pos="763">
          <p15:clr>
            <a:srgbClr val="C35EA4"/>
          </p15:clr>
        </p15:guide>
        <p15:guide id="25" orient="horz" pos="163">
          <p15:clr>
            <a:srgbClr val="C35EA4"/>
          </p15:clr>
        </p15:guide>
        <p15:guide id="26" orient="horz" pos="4056">
          <p15:clr>
            <a:srgbClr val="C35EA4"/>
          </p15:clr>
        </p15:guide>
        <p15:guide id="27" orient="horz" pos="859">
          <p15:clr>
            <a:srgbClr val="C35EA4"/>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1.xml"/><Relationship Id="rId1" Type="http://schemas.openxmlformats.org/officeDocument/2006/relationships/slideLayout" Target="../slideLayouts/slideLayout28.xml"/></Relationships>
</file>

<file path=ppt/slides/_rels/slide12.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jpeg"/><Relationship Id="rId7"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4.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 Id="rId9"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3.xml"/><Relationship Id="rId1" Type="http://schemas.openxmlformats.org/officeDocument/2006/relationships/slideLayout" Target="../slideLayouts/slideLayout28.xml"/></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4.xml"/><Relationship Id="rId1" Type="http://schemas.openxmlformats.org/officeDocument/2006/relationships/slideLayout" Target="../slideLayouts/slideLayout28.xml"/></Relationships>
</file>

<file path=ppt/slides/_rels/slide1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7.xml"/><Relationship Id="rId1" Type="http://schemas.openxmlformats.org/officeDocument/2006/relationships/slideLayout" Target="../slideLayouts/slideLayout1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4.xml"/></Relationships>
</file>

<file path=ppt/slides/_rels/slide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21.xml"/></Relationships>
</file>

<file path=ppt/slides/_rels/slide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19.jpg"/><Relationship Id="rId2" Type="http://schemas.openxmlformats.org/officeDocument/2006/relationships/tags" Target="../tags/tag71.xml"/><Relationship Id="rId1" Type="http://schemas.openxmlformats.org/officeDocument/2006/relationships/vmlDrawing" Target="../drawings/vmlDrawing67.vml"/><Relationship Id="rId6" Type="http://schemas.openxmlformats.org/officeDocument/2006/relationships/image" Target="../media/image18.emf"/><Relationship Id="rId5" Type="http://schemas.openxmlformats.org/officeDocument/2006/relationships/oleObject" Target="../embeddings/oleObject66.bin"/><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tags" Target="../tags/tag73.xml"/><Relationship Id="rId7" Type="http://schemas.openxmlformats.org/officeDocument/2006/relationships/image" Target="../media/image18.emf"/><Relationship Id="rId2" Type="http://schemas.openxmlformats.org/officeDocument/2006/relationships/tags" Target="../tags/tag72.xml"/><Relationship Id="rId1" Type="http://schemas.openxmlformats.org/officeDocument/2006/relationships/vmlDrawing" Target="../drawings/vmlDrawing68.vml"/><Relationship Id="rId6" Type="http://schemas.openxmlformats.org/officeDocument/2006/relationships/oleObject" Target="../embeddings/oleObject67.bin"/><Relationship Id="rId5" Type="http://schemas.openxmlformats.org/officeDocument/2006/relationships/notesSlide" Target="../notesSlides/notesSlide9.xml"/><Relationship Id="rId4"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DD182FFE-293F-46B7-AE86-77BE90814AD7}"/>
              </a:ext>
            </a:extLst>
          </p:cNvPr>
          <p:cNvSpPr/>
          <p:nvPr/>
        </p:nvSpPr>
        <p:spPr bwMode="auto">
          <a:xfrm flipH="1">
            <a:off x="5334000" y="0"/>
            <a:ext cx="6858000" cy="6858000"/>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6" name="Rectangle 25" hidden="1">
            <a:extLst>
              <a:ext uri="{FF2B5EF4-FFF2-40B4-BE49-F238E27FC236}">
                <a16:creationId xmlns:a16="http://schemas.microsoft.com/office/drawing/2014/main" id="{9B96763F-7406-442C-895A-58C5677C6A31}"/>
              </a:ext>
            </a:extLst>
          </p:cNvPr>
          <p:cNvSpPr/>
          <p:nvPr/>
        </p:nvSpPr>
        <p:spPr>
          <a:xfrm>
            <a:off x="5661660" y="1835291"/>
            <a:ext cx="6035040" cy="338554"/>
          </a:xfrm>
          <a:prstGeom prst="rect">
            <a:avLst/>
          </a:prstGeom>
        </p:spPr>
        <p:txBody>
          <a:bodyPr wrap="square" lIns="0" tIns="0" rIns="0" bIns="0" anchor="t">
            <a:spAutoFit/>
          </a:bodyPr>
          <a:lstStyle/>
          <a:p>
            <a:pPr marL="0" marR="0" lvl="0" indent="0" algn="l" defTabSz="914102" rtl="0" eaLnBrk="1" fontAlgn="base" latinLnBrk="0" hangingPunct="1">
              <a:lnSpc>
                <a:spcPct val="100000"/>
              </a:lnSpc>
              <a:spcBef>
                <a:spcPts val="1600"/>
              </a:spcBef>
              <a:spcAft>
                <a:spcPct val="0"/>
              </a:spcAft>
              <a:buClrTx/>
              <a:buSzTx/>
              <a:buFontTx/>
              <a:buNone/>
              <a:tabLst/>
              <a:defRPr/>
            </a:pPr>
            <a:endParaRPr kumimoji="0" lang="en-US" sz="2200" b="0" i="0" u="none" strike="noStrike" kern="1200" cap="none" spc="0" normalizeH="0" baseline="0" noProof="0" dirty="0">
              <a:ln>
                <a:noFill/>
              </a:ln>
              <a:solidFill>
                <a:srgbClr val="FFFFFF"/>
              </a:solidFill>
              <a:effectLst/>
              <a:uLnTx/>
              <a:uFillTx/>
              <a:latin typeface="Segoe UI Light"/>
              <a:ea typeface="+mn-ea"/>
              <a:cs typeface="Segoe UI Semibold" panose="020B0702040204020203" pitchFamily="34" charset="0"/>
            </a:endParaRPr>
          </a:p>
        </p:txBody>
      </p:sp>
      <p:sp>
        <p:nvSpPr>
          <p:cNvPr id="34" name="Rectangle 33">
            <a:extLst>
              <a:ext uri="{FF2B5EF4-FFF2-40B4-BE49-F238E27FC236}">
                <a16:creationId xmlns:a16="http://schemas.microsoft.com/office/drawing/2014/main" id="{82B51984-24FD-48B2-B595-7ECCA417E7FE}"/>
              </a:ext>
            </a:extLst>
          </p:cNvPr>
          <p:cNvSpPr/>
          <p:nvPr/>
        </p:nvSpPr>
        <p:spPr>
          <a:xfrm>
            <a:off x="5729468" y="2408650"/>
            <a:ext cx="5967231" cy="2585323"/>
          </a:xfrm>
          <a:prstGeom prst="rect">
            <a:avLst/>
          </a:prstGeom>
        </p:spPr>
        <p:txBody>
          <a:bodyPr wrap="square" lIns="0" tIns="0" rIns="0" bIns="0" anchor="t">
            <a:spAutoFit/>
          </a:bodyPr>
          <a:lstStyle/>
          <a:p>
            <a:pPr marL="0" marR="0" lvl="0" indent="0" algn="l" defTabSz="914102" rtl="0" eaLnBrk="1" fontAlgn="base" latinLnBrk="0" hangingPunct="1">
              <a:lnSpc>
                <a:spcPct val="100000"/>
              </a:lnSpc>
              <a:spcBef>
                <a:spcPts val="1600"/>
              </a:spcBef>
              <a:spcAft>
                <a:spcPct val="0"/>
              </a:spcAft>
              <a:buClrTx/>
              <a:buSzTx/>
              <a:buFontTx/>
              <a:buNone/>
              <a:tabLst/>
              <a:defRPr/>
            </a:pPr>
            <a:r>
              <a:rPr kumimoji="0" lang="en-US" sz="2400" b="0" i="0" u="none" strike="noStrike" kern="1200" cap="none" spc="0" normalizeH="0" baseline="0" noProof="0" dirty="0">
                <a:ln>
                  <a:noFill/>
                </a:ln>
                <a:solidFill>
                  <a:srgbClr val="FFFFFF"/>
                </a:solidFill>
                <a:effectLst/>
                <a:uLnTx/>
                <a:uFillTx/>
                <a:latin typeface="Segoe UI Light"/>
                <a:ea typeface="+mn-ea"/>
                <a:cs typeface="Segoe UI Semibold" panose="020B0702040204020203" pitchFamily="34" charset="0"/>
              </a:rPr>
              <a:t>This presentation is Confidential Information under the nondisclosure agreement between your company and Microsoft. It is for discussion purposes only, subject to change, and should not be interpreted as a binding agreement or commitment on the part of Microsoft. </a:t>
            </a:r>
          </a:p>
        </p:txBody>
      </p:sp>
      <p:sp>
        <p:nvSpPr>
          <p:cNvPr id="24" name="Rectangle 23">
            <a:extLst>
              <a:ext uri="{FF2B5EF4-FFF2-40B4-BE49-F238E27FC236}">
                <a16:creationId xmlns:a16="http://schemas.microsoft.com/office/drawing/2014/main" id="{25BC8284-C08E-44A8-94E0-FADA5FFD6065}"/>
              </a:ext>
            </a:extLst>
          </p:cNvPr>
          <p:cNvSpPr/>
          <p:nvPr/>
        </p:nvSpPr>
        <p:spPr>
          <a:xfrm>
            <a:off x="456875" y="2529840"/>
            <a:ext cx="4490720" cy="1798320"/>
          </a:xfrm>
          <a:prstGeom prst="rect">
            <a:avLst/>
          </a:prstGeom>
        </p:spPr>
        <p:txBody>
          <a:bodyPr wrap="square" lIns="0" tIns="0" rIns="0" bIns="0" anchor="ctr">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4800" b="1" i="0" u="none" strike="noStrike" kern="1200" cap="none" spc="0" normalizeH="0" baseline="0" noProof="0" dirty="0">
                <a:ln>
                  <a:noFill/>
                </a:ln>
                <a:solidFill>
                  <a:srgbClr val="002050"/>
                </a:solidFill>
                <a:effectLst/>
                <a:uLnTx/>
                <a:uFillTx/>
                <a:latin typeface="Segoe UI"/>
                <a:ea typeface="+mn-ea"/>
                <a:cs typeface="+mn-cs"/>
              </a:rPr>
              <a:t>Confidentiality Notice</a:t>
            </a:r>
          </a:p>
        </p:txBody>
      </p:sp>
      <p:sp>
        <p:nvSpPr>
          <p:cNvPr id="27" name="document_6" title="Icon of a document with a padlock in the lower right corner">
            <a:extLst>
              <a:ext uri="{FF2B5EF4-FFF2-40B4-BE49-F238E27FC236}">
                <a16:creationId xmlns:a16="http://schemas.microsoft.com/office/drawing/2014/main" id="{23C6D9E3-FA63-4019-8AD9-486FE9CDFBE4}"/>
              </a:ext>
            </a:extLst>
          </p:cNvPr>
          <p:cNvSpPr>
            <a:spLocks noChangeAspect="1" noEditPoints="1"/>
          </p:cNvSpPr>
          <p:nvPr/>
        </p:nvSpPr>
        <p:spPr bwMode="auto">
          <a:xfrm>
            <a:off x="5763228" y="1385893"/>
            <a:ext cx="364623" cy="455778"/>
          </a:xfrm>
          <a:custGeom>
            <a:avLst/>
            <a:gdLst>
              <a:gd name="T0" fmla="*/ 99 w 265"/>
              <a:gd name="T1" fmla="*/ 332 h 332"/>
              <a:gd name="T2" fmla="*/ 0 w 265"/>
              <a:gd name="T3" fmla="*/ 332 h 332"/>
              <a:gd name="T4" fmla="*/ 0 w 265"/>
              <a:gd name="T5" fmla="*/ 49 h 332"/>
              <a:gd name="T6" fmla="*/ 49 w 265"/>
              <a:gd name="T7" fmla="*/ 0 h 332"/>
              <a:gd name="T8" fmla="*/ 241 w 265"/>
              <a:gd name="T9" fmla="*/ 0 h 332"/>
              <a:gd name="T10" fmla="*/ 241 w 265"/>
              <a:gd name="T11" fmla="*/ 127 h 332"/>
              <a:gd name="T12" fmla="*/ 265 w 265"/>
              <a:gd name="T13" fmla="*/ 219 h 332"/>
              <a:gd name="T14" fmla="*/ 132 w 265"/>
              <a:gd name="T15" fmla="*/ 219 h 332"/>
              <a:gd name="T16" fmla="*/ 132 w 265"/>
              <a:gd name="T17" fmla="*/ 332 h 332"/>
              <a:gd name="T18" fmla="*/ 265 w 265"/>
              <a:gd name="T19" fmla="*/ 332 h 332"/>
              <a:gd name="T20" fmla="*/ 265 w 265"/>
              <a:gd name="T21" fmla="*/ 219 h 332"/>
              <a:gd name="T22" fmla="*/ 245 w 265"/>
              <a:gd name="T23" fmla="*/ 219 h 332"/>
              <a:gd name="T24" fmla="*/ 245 w 265"/>
              <a:gd name="T25" fmla="*/ 198 h 332"/>
              <a:gd name="T26" fmla="*/ 201 w 265"/>
              <a:gd name="T27" fmla="*/ 153 h 332"/>
              <a:gd name="T28" fmla="*/ 157 w 265"/>
              <a:gd name="T29" fmla="*/ 198 h 332"/>
              <a:gd name="T30" fmla="*/ 157 w 265"/>
              <a:gd name="T31" fmla="*/ 219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65" h="332">
                <a:moveTo>
                  <a:pt x="99" y="332"/>
                </a:moveTo>
                <a:cubicBezTo>
                  <a:pt x="0" y="332"/>
                  <a:pt x="0" y="332"/>
                  <a:pt x="0" y="332"/>
                </a:cubicBezTo>
                <a:cubicBezTo>
                  <a:pt x="0" y="49"/>
                  <a:pt x="0" y="49"/>
                  <a:pt x="0" y="49"/>
                </a:cubicBezTo>
                <a:cubicBezTo>
                  <a:pt x="49" y="0"/>
                  <a:pt x="49" y="0"/>
                  <a:pt x="49" y="0"/>
                </a:cubicBezTo>
                <a:cubicBezTo>
                  <a:pt x="241" y="0"/>
                  <a:pt x="241" y="0"/>
                  <a:pt x="241" y="0"/>
                </a:cubicBezTo>
                <a:cubicBezTo>
                  <a:pt x="241" y="127"/>
                  <a:pt x="241" y="127"/>
                  <a:pt x="241" y="127"/>
                </a:cubicBezTo>
                <a:moveTo>
                  <a:pt x="265" y="219"/>
                </a:moveTo>
                <a:cubicBezTo>
                  <a:pt x="132" y="219"/>
                  <a:pt x="132" y="219"/>
                  <a:pt x="132" y="219"/>
                </a:cubicBezTo>
                <a:cubicBezTo>
                  <a:pt x="132" y="332"/>
                  <a:pt x="132" y="332"/>
                  <a:pt x="132" y="332"/>
                </a:cubicBezTo>
                <a:cubicBezTo>
                  <a:pt x="265" y="332"/>
                  <a:pt x="265" y="332"/>
                  <a:pt x="265" y="332"/>
                </a:cubicBezTo>
                <a:lnTo>
                  <a:pt x="265" y="219"/>
                </a:lnTo>
                <a:close/>
                <a:moveTo>
                  <a:pt x="245" y="219"/>
                </a:moveTo>
                <a:cubicBezTo>
                  <a:pt x="245" y="198"/>
                  <a:pt x="245" y="198"/>
                  <a:pt x="245" y="198"/>
                </a:cubicBezTo>
                <a:cubicBezTo>
                  <a:pt x="245" y="173"/>
                  <a:pt x="226" y="153"/>
                  <a:pt x="201" y="153"/>
                </a:cubicBezTo>
                <a:cubicBezTo>
                  <a:pt x="177" y="153"/>
                  <a:pt x="157" y="173"/>
                  <a:pt x="157" y="198"/>
                </a:cubicBezTo>
                <a:cubicBezTo>
                  <a:pt x="157" y="219"/>
                  <a:pt x="157" y="219"/>
                  <a:pt x="157" y="219"/>
                </a:cubicBezTo>
              </a:path>
            </a:pathLst>
          </a:custGeom>
          <a:noFill/>
          <a:ln w="15875" cap="sq">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egoe UI"/>
              <a:ea typeface="+mn-ea"/>
              <a:cs typeface="+mn-cs"/>
            </a:endParaRPr>
          </a:p>
        </p:txBody>
      </p:sp>
      <p:sp>
        <p:nvSpPr>
          <p:cNvPr id="2" name="Footer Placeholder 1">
            <a:extLst>
              <a:ext uri="{FF2B5EF4-FFF2-40B4-BE49-F238E27FC236}">
                <a16:creationId xmlns:a16="http://schemas.microsoft.com/office/drawing/2014/main" id="{DB724981-F95A-4EDC-82C9-1DB72F287B2C}"/>
              </a:ext>
            </a:extLst>
          </p:cNvPr>
          <p:cNvSpPr>
            <a:spLocks noGrp="1"/>
          </p:cNvSpPr>
          <p:nvPr>
            <p:ph type="ftr" sz="quarter" idx="3"/>
          </p:nvPr>
        </p:nvSpPr>
        <p:spPr>
          <a:xfrm>
            <a:off x="456875" y="6590722"/>
            <a:ext cx="1867552" cy="135796"/>
          </a:xfrm>
        </p:spPr>
        <p:txBody>
          <a:bodyPr/>
          <a:lstStyle/>
          <a:p>
            <a:pPr algn="l"/>
            <a:r>
              <a:rPr lang="en-GB" dirty="0"/>
              <a:t>Microsoft Confidential</a:t>
            </a:r>
          </a:p>
        </p:txBody>
      </p:sp>
    </p:spTree>
    <p:extLst>
      <p:ext uri="{BB962C8B-B14F-4D97-AF65-F5344CB8AC3E}">
        <p14:creationId xmlns:p14="http://schemas.microsoft.com/office/powerpoint/2010/main" val="5783144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215498-EAF8-400A-AD00-D6912FEF06B5}"/>
              </a:ext>
            </a:extLst>
          </p:cNvPr>
          <p:cNvSpPr>
            <a:spLocks noGrp="1"/>
          </p:cNvSpPr>
          <p:nvPr>
            <p:ph type="title"/>
          </p:nvPr>
        </p:nvSpPr>
        <p:spPr/>
        <p:txBody>
          <a:bodyPr/>
          <a:lstStyle/>
          <a:p>
            <a:r>
              <a:rPr lang="en-US" dirty="0"/>
              <a:t>Built-in Proactive Services </a:t>
            </a:r>
          </a:p>
        </p:txBody>
      </p:sp>
      <p:sp>
        <p:nvSpPr>
          <p:cNvPr id="3" name="Text Placeholder 2">
            <a:extLst>
              <a:ext uri="{FF2B5EF4-FFF2-40B4-BE49-F238E27FC236}">
                <a16:creationId xmlns:a16="http://schemas.microsoft.com/office/drawing/2014/main" id="{B8F38832-2722-4FD7-BAC4-AA71D2853FBA}"/>
              </a:ext>
            </a:extLst>
          </p:cNvPr>
          <p:cNvSpPr>
            <a:spLocks noGrp="1"/>
          </p:cNvSpPr>
          <p:nvPr>
            <p:ph type="body" sz="quarter" idx="11"/>
          </p:nvPr>
        </p:nvSpPr>
        <p:spPr>
          <a:xfrm>
            <a:off x="448180" y="957258"/>
            <a:ext cx="11290217" cy="456215"/>
          </a:xfrm>
        </p:spPr>
        <p:txBody>
          <a:bodyPr/>
          <a:lstStyle/>
          <a:p>
            <a:r>
              <a:rPr lang="en-US" dirty="0"/>
              <a:t>Focused services you know, now built into your foundational experience as part of Base Support</a:t>
            </a:r>
          </a:p>
        </p:txBody>
      </p:sp>
      <p:sp>
        <p:nvSpPr>
          <p:cNvPr id="5" name="Rectangle 4">
            <a:extLst>
              <a:ext uri="{FF2B5EF4-FFF2-40B4-BE49-F238E27FC236}">
                <a16:creationId xmlns:a16="http://schemas.microsoft.com/office/drawing/2014/main" id="{2302389A-5A8F-4BA9-9BCA-465D81D293FB}"/>
              </a:ext>
            </a:extLst>
          </p:cNvPr>
          <p:cNvSpPr/>
          <p:nvPr/>
        </p:nvSpPr>
        <p:spPr>
          <a:xfrm>
            <a:off x="517071" y="1830688"/>
            <a:ext cx="6006193" cy="3790781"/>
          </a:xfrm>
          <a:prstGeom prst="rect">
            <a:avLst/>
          </a:prstGeom>
        </p:spPr>
        <p:txBody>
          <a:bodyPr wrap="square">
            <a:spAutoFit/>
          </a:bodyPr>
          <a:lstStyle/>
          <a:p>
            <a:pPr lvl="0">
              <a:spcAft>
                <a:spcPts val="400"/>
              </a:spcAft>
              <a:defRPr/>
            </a:pPr>
            <a:r>
              <a:rPr lang="da-DK" sz="2400" b="1" dirty="0">
                <a:solidFill>
                  <a:schemeClr val="accent1"/>
                </a:solidFill>
                <a:cs typeface="Segoe UI Light" panose="020B0502040204020203" pitchFamily="34" charset="0"/>
              </a:rPr>
              <a:t>Areas of focus</a:t>
            </a:r>
          </a:p>
          <a:p>
            <a:pPr marL="58738" lvl="0">
              <a:defRPr/>
            </a:pPr>
            <a:r>
              <a:rPr lang="en-US" b="1" dirty="0">
                <a:solidFill>
                  <a:srgbClr val="505050"/>
                </a:solidFill>
                <a:cs typeface="Segoe UI Light" panose="020B0502040204020203" pitchFamily="34" charset="0"/>
              </a:rPr>
              <a:t>Technology adoption</a:t>
            </a:r>
          </a:p>
          <a:p>
            <a:pPr marL="58738" lvl="0">
              <a:defRPr/>
            </a:pPr>
            <a:r>
              <a:rPr lang="en-US" dirty="0">
                <a:solidFill>
                  <a:srgbClr val="505050"/>
                </a:solidFill>
                <a:cs typeface="Segoe UI Light" panose="020B0502040204020203" pitchFamily="34" charset="0"/>
              </a:rPr>
              <a:t>Adopt a new technology or feature </a:t>
            </a:r>
          </a:p>
          <a:p>
            <a:pPr marL="58738">
              <a:defRPr/>
            </a:pPr>
            <a:r>
              <a:rPr lang="en-US" i="1" dirty="0">
                <a:solidFill>
                  <a:srgbClr val="505050"/>
                </a:solidFill>
                <a:cs typeface="Segoe UI Light" panose="020B0502040204020203" pitchFamily="34" charset="0"/>
              </a:rPr>
              <a:t>Focus technologies: Microsoft Azure, Office 365, Windows 10, SQL Server</a:t>
            </a:r>
          </a:p>
          <a:p>
            <a:pPr marL="58738">
              <a:defRPr/>
            </a:pPr>
            <a:endParaRPr lang="en-US" dirty="0">
              <a:solidFill>
                <a:srgbClr val="505050"/>
              </a:solidFill>
              <a:cs typeface="Segoe UI Light" panose="020B0502040204020203" pitchFamily="34" charset="0"/>
            </a:endParaRPr>
          </a:p>
          <a:p>
            <a:pPr marL="58738">
              <a:defRPr/>
            </a:pPr>
            <a:r>
              <a:rPr lang="en-US" b="1" dirty="0">
                <a:solidFill>
                  <a:srgbClr val="505050"/>
                </a:solidFill>
                <a:cs typeface="Segoe UI Light" panose="020B0502040204020203" pitchFamily="34" charset="0"/>
              </a:rPr>
              <a:t>Security</a:t>
            </a:r>
          </a:p>
          <a:p>
            <a:pPr marL="58738" lvl="0">
              <a:spcAft>
                <a:spcPts val="1800"/>
              </a:spcAft>
              <a:defRPr/>
            </a:pPr>
            <a:r>
              <a:rPr lang="en-US" dirty="0">
                <a:solidFill>
                  <a:srgbClr val="505050"/>
                </a:solidFill>
                <a:cs typeface="Segoe UI Light" panose="020B0502040204020203" pitchFamily="34" charset="0"/>
              </a:rPr>
              <a:t>Improve the security posture of your environment </a:t>
            </a:r>
            <a:r>
              <a:rPr lang="en-US" i="1" dirty="0">
                <a:solidFill>
                  <a:srgbClr val="505050"/>
                </a:solidFill>
                <a:cs typeface="Segoe UI Light" panose="020B0502040204020203" pitchFamily="34" charset="0"/>
              </a:rPr>
              <a:t>Focus technologies: Active Directory, Windows 10</a:t>
            </a:r>
          </a:p>
          <a:p>
            <a:pPr marL="58738" lvl="0">
              <a:defRPr/>
            </a:pPr>
            <a:r>
              <a:rPr lang="en-US" b="1" dirty="0">
                <a:solidFill>
                  <a:srgbClr val="505050"/>
                </a:solidFill>
                <a:cs typeface="Segoe UI Light" panose="020B0502040204020203" pitchFamily="34" charset="0"/>
              </a:rPr>
              <a:t>Operations optimization</a:t>
            </a:r>
          </a:p>
          <a:p>
            <a:pPr marL="58738" lvl="0">
              <a:spcAft>
                <a:spcPts val="1000"/>
              </a:spcAft>
              <a:defRPr/>
            </a:pPr>
            <a:r>
              <a:rPr lang="en-US" dirty="0">
                <a:solidFill>
                  <a:srgbClr val="505050"/>
                </a:solidFill>
                <a:cs typeface="Segoe UI Light" panose="020B0502040204020203" pitchFamily="34" charset="0"/>
              </a:rPr>
              <a:t>Improve service management and operational processes </a:t>
            </a:r>
            <a:r>
              <a:rPr lang="en-US" i="1" dirty="0">
                <a:solidFill>
                  <a:srgbClr val="505050"/>
                </a:solidFill>
                <a:cs typeface="Segoe UI Light" panose="020B0502040204020203" pitchFamily="34" charset="0"/>
              </a:rPr>
              <a:t>Focus technologies: Microsoft Azure, Office 365</a:t>
            </a:r>
          </a:p>
        </p:txBody>
      </p:sp>
      <p:sp>
        <p:nvSpPr>
          <p:cNvPr id="6" name="Rectangle 5">
            <a:extLst>
              <a:ext uri="{FF2B5EF4-FFF2-40B4-BE49-F238E27FC236}">
                <a16:creationId xmlns:a16="http://schemas.microsoft.com/office/drawing/2014/main" id="{23760375-7360-4B11-8114-D8E7E9E01E75}"/>
              </a:ext>
            </a:extLst>
          </p:cNvPr>
          <p:cNvSpPr/>
          <p:nvPr/>
        </p:nvSpPr>
        <p:spPr>
          <a:xfrm>
            <a:off x="6735536" y="1830689"/>
            <a:ext cx="4999264" cy="3790780"/>
          </a:xfrm>
          <a:prstGeom prst="rect">
            <a:avLst/>
          </a:prstGeom>
          <a:solidFill>
            <a:schemeClr val="accent3"/>
          </a:solidFill>
        </p:spPr>
        <p:txBody>
          <a:bodyPr wrap="square" lIns="109728" tIns="64008" rIns="109728" bIns="64008">
            <a:noAutofit/>
          </a:bodyPr>
          <a:lstStyle/>
          <a:p>
            <a:pPr marL="0" marR="0" lvl="0" indent="0" algn="l" defTabSz="914400" rtl="0" eaLnBrk="1" fontAlgn="auto" latinLnBrk="0" hangingPunct="1">
              <a:lnSpc>
                <a:spcPct val="100000"/>
              </a:lnSpc>
              <a:spcBef>
                <a:spcPts val="600"/>
              </a:spcBef>
              <a:spcAft>
                <a:spcPts val="600"/>
              </a:spcAft>
              <a:buClrTx/>
              <a:buSzTx/>
              <a:buFontTx/>
              <a:buNone/>
              <a:tabLst/>
              <a:defRPr/>
            </a:pPr>
            <a:endParaRPr kumimoji="0" lang="en-US" sz="2000" b="0" i="0" u="none" strike="noStrike" kern="1200" cap="none" spc="0" normalizeH="0" baseline="0" noProof="0" dirty="0">
              <a:ln>
                <a:noFill/>
              </a:ln>
              <a:solidFill>
                <a:srgbClr val="FFFFFF"/>
              </a:solidFill>
              <a:effectLst/>
              <a:uLnTx/>
              <a:uFillTx/>
              <a:latin typeface="Segoe UI"/>
              <a:ea typeface="+mn-ea"/>
              <a:cs typeface="Segoe UI Light" panose="020B0502040204020203" pitchFamily="34" charset="0"/>
            </a:endParaRPr>
          </a:p>
        </p:txBody>
      </p:sp>
      <p:pic>
        <p:nvPicPr>
          <p:cNvPr id="7" name="Picture 6">
            <a:extLst>
              <a:ext uri="{FF2B5EF4-FFF2-40B4-BE49-F238E27FC236}">
                <a16:creationId xmlns:a16="http://schemas.microsoft.com/office/drawing/2014/main" id="{8C755EA5-B5E4-44B1-87DA-1D93C86920CA}"/>
              </a:ext>
            </a:extLst>
          </p:cNvPr>
          <p:cNvPicPr>
            <a:picLocks noChangeAspect="1"/>
          </p:cNvPicPr>
          <p:nvPr/>
        </p:nvPicPr>
        <p:blipFill>
          <a:blip r:embed="rId3">
            <a:lum bright="100000" contrast="100000"/>
          </a:blip>
          <a:stretch>
            <a:fillRect/>
          </a:stretch>
        </p:blipFill>
        <p:spPr>
          <a:xfrm>
            <a:off x="6914595" y="2638745"/>
            <a:ext cx="230353" cy="175507"/>
          </a:xfrm>
          <a:prstGeom prst="rect">
            <a:avLst/>
          </a:prstGeom>
        </p:spPr>
      </p:pic>
      <p:pic>
        <p:nvPicPr>
          <p:cNvPr id="8" name="Picture 7">
            <a:extLst>
              <a:ext uri="{FF2B5EF4-FFF2-40B4-BE49-F238E27FC236}">
                <a16:creationId xmlns:a16="http://schemas.microsoft.com/office/drawing/2014/main" id="{6AF0CDD8-733D-43F0-83F8-C25983A4CA09}"/>
              </a:ext>
            </a:extLst>
          </p:cNvPr>
          <p:cNvPicPr>
            <a:picLocks noChangeAspect="1"/>
          </p:cNvPicPr>
          <p:nvPr/>
        </p:nvPicPr>
        <p:blipFill>
          <a:blip r:embed="rId3">
            <a:lum bright="100000" contrast="100000"/>
          </a:blip>
          <a:stretch>
            <a:fillRect/>
          </a:stretch>
        </p:blipFill>
        <p:spPr>
          <a:xfrm>
            <a:off x="6914595" y="3412483"/>
            <a:ext cx="230353" cy="175507"/>
          </a:xfrm>
          <a:prstGeom prst="rect">
            <a:avLst/>
          </a:prstGeom>
        </p:spPr>
      </p:pic>
      <p:pic>
        <p:nvPicPr>
          <p:cNvPr id="9" name="Picture 8">
            <a:extLst>
              <a:ext uri="{FF2B5EF4-FFF2-40B4-BE49-F238E27FC236}">
                <a16:creationId xmlns:a16="http://schemas.microsoft.com/office/drawing/2014/main" id="{F5B59D63-E2CC-47BD-8CF0-E5DD7B7775DE}"/>
              </a:ext>
            </a:extLst>
          </p:cNvPr>
          <p:cNvPicPr>
            <a:picLocks noChangeAspect="1"/>
          </p:cNvPicPr>
          <p:nvPr/>
        </p:nvPicPr>
        <p:blipFill>
          <a:blip r:embed="rId3">
            <a:lum bright="100000" contrast="100000"/>
          </a:blip>
          <a:stretch>
            <a:fillRect/>
          </a:stretch>
        </p:blipFill>
        <p:spPr>
          <a:xfrm>
            <a:off x="6914595" y="3941212"/>
            <a:ext cx="230353" cy="175507"/>
          </a:xfrm>
          <a:prstGeom prst="rect">
            <a:avLst/>
          </a:prstGeom>
        </p:spPr>
      </p:pic>
      <p:pic>
        <p:nvPicPr>
          <p:cNvPr id="10" name="Picture 9">
            <a:extLst>
              <a:ext uri="{FF2B5EF4-FFF2-40B4-BE49-F238E27FC236}">
                <a16:creationId xmlns:a16="http://schemas.microsoft.com/office/drawing/2014/main" id="{417BBD2C-B3E9-4AD6-98EB-CB341BA29A41}"/>
              </a:ext>
            </a:extLst>
          </p:cNvPr>
          <p:cNvPicPr>
            <a:picLocks noChangeAspect="1"/>
          </p:cNvPicPr>
          <p:nvPr/>
        </p:nvPicPr>
        <p:blipFill>
          <a:blip r:embed="rId3">
            <a:lum bright="100000" contrast="100000"/>
          </a:blip>
          <a:stretch>
            <a:fillRect/>
          </a:stretch>
        </p:blipFill>
        <p:spPr>
          <a:xfrm>
            <a:off x="6944481" y="4680132"/>
            <a:ext cx="230353" cy="175507"/>
          </a:xfrm>
          <a:prstGeom prst="rect">
            <a:avLst/>
          </a:prstGeom>
        </p:spPr>
      </p:pic>
      <p:sp>
        <p:nvSpPr>
          <p:cNvPr id="12" name="Rectangle 11">
            <a:extLst>
              <a:ext uri="{FF2B5EF4-FFF2-40B4-BE49-F238E27FC236}">
                <a16:creationId xmlns:a16="http://schemas.microsoft.com/office/drawing/2014/main" id="{C2F552D4-E4A2-4863-B0A2-347FC4E34EC2}"/>
              </a:ext>
            </a:extLst>
          </p:cNvPr>
          <p:cNvSpPr/>
          <p:nvPr/>
        </p:nvSpPr>
        <p:spPr>
          <a:xfrm>
            <a:off x="6914596" y="2071601"/>
            <a:ext cx="4680101" cy="3185487"/>
          </a:xfrm>
          <a:prstGeom prst="rect">
            <a:avLst/>
          </a:prstGeom>
        </p:spPr>
        <p:txBody>
          <a:bodyPr wrap="square">
            <a:spAutoFit/>
          </a:bodyPr>
          <a:lstStyle/>
          <a:p>
            <a:pPr lvl="0">
              <a:spcBef>
                <a:spcPts val="600"/>
              </a:spcBef>
              <a:spcAft>
                <a:spcPts val="600"/>
              </a:spcAft>
              <a:defRPr/>
            </a:pPr>
            <a:r>
              <a:rPr lang="en-US" sz="2000" b="1" dirty="0">
                <a:solidFill>
                  <a:srgbClr val="FFFFFF"/>
                </a:solidFill>
                <a:cs typeface="Segoe UI Light" panose="020B0502040204020203" pitchFamily="34" charset="0"/>
              </a:rPr>
              <a:t>Key outcomes for your organization</a:t>
            </a:r>
          </a:p>
          <a:p>
            <a:pPr marL="404813" lvl="0">
              <a:spcBef>
                <a:spcPts val="600"/>
              </a:spcBef>
              <a:spcAft>
                <a:spcPts val="1200"/>
              </a:spcAft>
              <a:defRPr/>
            </a:pPr>
            <a:r>
              <a:rPr lang="en-US" dirty="0">
                <a:solidFill>
                  <a:srgbClr val="FFFFFF"/>
                </a:solidFill>
                <a:cs typeface="Segoe UI Light" panose="020B0502040204020203" pitchFamily="34" charset="0"/>
              </a:rPr>
              <a:t>Identifies and prevents possible future support issues</a:t>
            </a:r>
          </a:p>
          <a:p>
            <a:pPr marL="404813" lvl="0">
              <a:spcBef>
                <a:spcPts val="600"/>
              </a:spcBef>
              <a:spcAft>
                <a:spcPts val="1200"/>
              </a:spcAft>
              <a:defRPr/>
            </a:pPr>
            <a:r>
              <a:rPr lang="en-US" dirty="0">
                <a:solidFill>
                  <a:srgbClr val="FFFFFF"/>
                </a:solidFill>
                <a:cs typeface="Segoe UI Light" panose="020B0502040204020203" pitchFamily="34" charset="0"/>
              </a:rPr>
              <a:t>Expands IT’s technical confidence</a:t>
            </a:r>
          </a:p>
          <a:p>
            <a:pPr marL="404813" lvl="0">
              <a:spcBef>
                <a:spcPts val="600"/>
              </a:spcBef>
              <a:spcAft>
                <a:spcPts val="1200"/>
              </a:spcAft>
              <a:defRPr/>
            </a:pPr>
            <a:r>
              <a:rPr lang="en-US" dirty="0">
                <a:solidFill>
                  <a:srgbClr val="FFFFFF"/>
                </a:solidFill>
                <a:cs typeface="Segoe UI Light" panose="020B0502040204020203" pitchFamily="34" charset="0"/>
              </a:rPr>
              <a:t>Expedites project setup plus validation from Proof of Concept </a:t>
            </a:r>
          </a:p>
          <a:p>
            <a:pPr marL="404813" lvl="0">
              <a:spcBef>
                <a:spcPts val="600"/>
              </a:spcBef>
              <a:spcAft>
                <a:spcPts val="1200"/>
              </a:spcAft>
              <a:defRPr/>
            </a:pPr>
            <a:r>
              <a:rPr lang="en-US" dirty="0">
                <a:solidFill>
                  <a:srgbClr val="FFFFFF"/>
                </a:solidFill>
                <a:cs typeface="Segoe UI Light" panose="020B0502040204020203" pitchFamily="34" charset="0"/>
              </a:rPr>
              <a:t>Improves operational processes and helps reduces costs</a:t>
            </a:r>
          </a:p>
        </p:txBody>
      </p:sp>
      <p:sp>
        <p:nvSpPr>
          <p:cNvPr id="13" name="Footer Placeholder 1">
            <a:extLst>
              <a:ext uri="{FF2B5EF4-FFF2-40B4-BE49-F238E27FC236}">
                <a16:creationId xmlns:a16="http://schemas.microsoft.com/office/drawing/2014/main" id="{500E616B-2F06-4CF5-9D0E-F8960573D26C}"/>
              </a:ext>
            </a:extLst>
          </p:cNvPr>
          <p:cNvSpPr>
            <a:spLocks noGrp="1"/>
          </p:cNvSpPr>
          <p:nvPr>
            <p:ph type="ftr" sz="quarter" idx="3"/>
          </p:nvPr>
        </p:nvSpPr>
        <p:spPr>
          <a:xfrm>
            <a:off x="456875" y="6590722"/>
            <a:ext cx="1867552" cy="135796"/>
          </a:xfrm>
        </p:spPr>
        <p:txBody>
          <a:bodyPr/>
          <a:lstStyle/>
          <a:p>
            <a:pPr algn="l"/>
            <a:r>
              <a:rPr lang="en-GB" dirty="0"/>
              <a:t>Microsoft Confidential</a:t>
            </a:r>
          </a:p>
        </p:txBody>
      </p:sp>
      <p:sp>
        <p:nvSpPr>
          <p:cNvPr id="14" name="Star: 5 Points 13">
            <a:extLst>
              <a:ext uri="{FF2B5EF4-FFF2-40B4-BE49-F238E27FC236}">
                <a16:creationId xmlns:a16="http://schemas.microsoft.com/office/drawing/2014/main" id="{CDF1C262-6F14-4713-8291-98F16A6F1C66}"/>
              </a:ext>
            </a:extLst>
          </p:cNvPr>
          <p:cNvSpPr/>
          <p:nvPr/>
        </p:nvSpPr>
        <p:spPr bwMode="auto">
          <a:xfrm>
            <a:off x="35950" y="6504271"/>
            <a:ext cx="354742" cy="308697"/>
          </a:xfrm>
          <a:prstGeom prst="star5">
            <a:avLst>
              <a:gd name="adj" fmla="val 19098"/>
              <a:gd name="hf" fmla="val 105146"/>
              <a:gd name="vf" fmla="val 110557"/>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4252724466"/>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Picture 31">
            <a:extLst>
              <a:ext uri="{FF2B5EF4-FFF2-40B4-BE49-F238E27FC236}">
                <a16:creationId xmlns:a16="http://schemas.microsoft.com/office/drawing/2014/main" id="{D2DA0C84-11F5-454C-8253-828DA431500D}"/>
              </a:ext>
            </a:extLst>
          </p:cNvPr>
          <p:cNvPicPr>
            <a:picLocks noChangeAspect="1"/>
          </p:cNvPicPr>
          <p:nvPr/>
        </p:nvPicPr>
        <p:blipFill rotWithShape="1">
          <a:blip r:embed="rId3"/>
          <a:srcRect r="59856"/>
          <a:stretch/>
        </p:blipFill>
        <p:spPr>
          <a:xfrm>
            <a:off x="0" y="0"/>
            <a:ext cx="4894375" cy="6858000"/>
          </a:xfrm>
          <a:prstGeom prst="rect">
            <a:avLst/>
          </a:prstGeom>
        </p:spPr>
      </p:pic>
      <p:sp>
        <p:nvSpPr>
          <p:cNvPr id="33" name="Rectangle 32">
            <a:extLst>
              <a:ext uri="{FF2B5EF4-FFF2-40B4-BE49-F238E27FC236}">
                <a16:creationId xmlns:a16="http://schemas.microsoft.com/office/drawing/2014/main" id="{742943BA-90E2-42E7-A507-76326AD42E4D}"/>
              </a:ext>
            </a:extLst>
          </p:cNvPr>
          <p:cNvSpPr/>
          <p:nvPr/>
        </p:nvSpPr>
        <p:spPr bwMode="auto">
          <a:xfrm>
            <a:off x="0" y="0"/>
            <a:ext cx="4894374" cy="6858000"/>
          </a:xfrm>
          <a:prstGeom prst="rect">
            <a:avLst/>
          </a:prstGeom>
          <a:solidFill>
            <a:schemeClr val="accent3">
              <a:alpha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8" name="Rectangle 37">
            <a:extLst>
              <a:ext uri="{FF2B5EF4-FFF2-40B4-BE49-F238E27FC236}">
                <a16:creationId xmlns:a16="http://schemas.microsoft.com/office/drawing/2014/main" id="{872B4D6C-10CA-48D1-B88F-6C367D57FF36}"/>
              </a:ext>
            </a:extLst>
          </p:cNvPr>
          <p:cNvSpPr/>
          <p:nvPr/>
        </p:nvSpPr>
        <p:spPr>
          <a:xfrm>
            <a:off x="5318313" y="2158784"/>
            <a:ext cx="6339134" cy="3329589"/>
          </a:xfrm>
          <a:prstGeom prst="rect">
            <a:avLst/>
          </a:prstGeom>
        </p:spPr>
        <p:txBody>
          <a:bodyPr wrap="square" lIns="0" tIns="0" rIns="0" bIns="0" anchor="t">
            <a:noAutofit/>
          </a:bodyPr>
          <a:lstStyle/>
          <a:p>
            <a:pPr marL="398440" marR="0" lvl="0" indent="-285750" algn="l" defTabSz="914192" rtl="0" eaLnBrk="1" fontAlgn="auto" latinLnBrk="0" hangingPunct="1">
              <a:lnSpc>
                <a:spcPct val="100000"/>
              </a:lnSpc>
              <a:spcBef>
                <a:spcPts val="100"/>
              </a:spcBef>
              <a:spcAft>
                <a:spcPts val="1800"/>
              </a:spcAft>
              <a:buClrTx/>
              <a:buSzTx/>
              <a:buFont typeface="Arial" panose="020B0604020202020204" pitchFamily="34" charset="0"/>
              <a:buChar char="•"/>
              <a:tabLst/>
              <a:defRPr/>
            </a:pPr>
            <a:r>
              <a:rPr kumimoji="0" lang="en-US" sz="1800" b="1" i="0" u="none" strike="noStrike" kern="0" cap="none" spc="0" normalizeH="0" baseline="0" noProof="0" dirty="0">
                <a:ln>
                  <a:noFill/>
                </a:ln>
                <a:solidFill>
                  <a:srgbClr val="505050"/>
                </a:solidFill>
                <a:effectLst/>
                <a:uLnTx/>
                <a:uFillTx/>
                <a:latin typeface="Segoe UI"/>
                <a:ea typeface="+mn-ea"/>
                <a:cs typeface="Segoe UI Semibold" panose="020B0702040204020203" pitchFamily="34" charset="0"/>
              </a:rPr>
              <a:t>Mitigate risks </a:t>
            </a:r>
            <a:r>
              <a:rPr kumimoji="0" lang="en-US" sz="1800" b="0" i="0" u="none" strike="noStrike" kern="0" cap="none" spc="0" normalizeH="0" baseline="0" noProof="0" dirty="0">
                <a:ln>
                  <a:noFill/>
                </a:ln>
                <a:solidFill>
                  <a:srgbClr val="505050"/>
                </a:solidFill>
                <a:effectLst/>
                <a:uLnTx/>
                <a:uFillTx/>
                <a:latin typeface="Segoe UI"/>
                <a:ea typeface="+mn-ea"/>
                <a:cs typeface="Segoe UI Semibold" panose="020B0702040204020203" pitchFamily="34" charset="0"/>
              </a:rPr>
              <a:t>by leveraging expert Microsoft guidance </a:t>
            </a:r>
            <a:br>
              <a:rPr kumimoji="0" lang="en-US" sz="1800" b="0" i="0" u="none" strike="noStrike" kern="0" cap="none" spc="0" normalizeH="0" baseline="0" noProof="0" dirty="0">
                <a:ln>
                  <a:noFill/>
                </a:ln>
                <a:solidFill>
                  <a:srgbClr val="505050"/>
                </a:solidFill>
                <a:effectLst/>
                <a:uLnTx/>
                <a:uFillTx/>
                <a:latin typeface="Segoe UI"/>
                <a:ea typeface="+mn-ea"/>
                <a:cs typeface="Segoe UI Semibold" panose="020B0702040204020203" pitchFamily="34" charset="0"/>
              </a:rPr>
            </a:br>
            <a:r>
              <a:rPr kumimoji="0" lang="en-US" sz="1800" b="0" i="0" u="none" strike="noStrike" kern="0" cap="none" spc="0" normalizeH="0" baseline="0" noProof="0" dirty="0">
                <a:ln>
                  <a:noFill/>
                </a:ln>
                <a:solidFill>
                  <a:srgbClr val="505050"/>
                </a:solidFill>
                <a:effectLst/>
                <a:uLnTx/>
                <a:uFillTx/>
                <a:latin typeface="Segoe UI"/>
                <a:ea typeface="+mn-ea"/>
                <a:cs typeface="Segoe UI Semibold" panose="020B0702040204020203" pitchFamily="34" charset="0"/>
              </a:rPr>
              <a:t>and recommendations</a:t>
            </a:r>
          </a:p>
          <a:p>
            <a:pPr marL="398440" marR="0" lvl="0" indent="-285750" algn="l" defTabSz="914192" rtl="0" eaLnBrk="1" fontAlgn="auto" latinLnBrk="0" hangingPunct="1">
              <a:lnSpc>
                <a:spcPct val="100000"/>
              </a:lnSpc>
              <a:spcBef>
                <a:spcPts val="100"/>
              </a:spcBef>
              <a:spcAft>
                <a:spcPts val="1800"/>
              </a:spcAft>
              <a:buClrTx/>
              <a:buSzTx/>
              <a:buFont typeface="Arial" panose="020B0604020202020204" pitchFamily="34" charset="0"/>
              <a:buChar char="•"/>
              <a:tabLst/>
              <a:defRPr/>
            </a:pPr>
            <a:r>
              <a:rPr kumimoji="0" lang="en-US" sz="1800" b="1" i="0" u="none" strike="noStrike" kern="0" cap="none" spc="0" normalizeH="0" baseline="0" noProof="0" dirty="0">
                <a:ln>
                  <a:noFill/>
                </a:ln>
                <a:solidFill>
                  <a:srgbClr val="505050"/>
                </a:solidFill>
                <a:effectLst/>
                <a:uLnTx/>
                <a:uFillTx/>
                <a:latin typeface="Segoe UI"/>
                <a:ea typeface="+mn-ea"/>
                <a:cs typeface="Segoe UI Semibold" panose="020B0702040204020203" pitchFamily="34" charset="0"/>
              </a:rPr>
              <a:t>Proactively manage the health of your environments</a:t>
            </a:r>
            <a:r>
              <a:rPr kumimoji="0" lang="en-US" sz="1800" b="0" i="0" u="none" strike="noStrike" kern="0" cap="none" spc="0" normalizeH="0" baseline="0" noProof="0" dirty="0">
                <a:ln>
                  <a:noFill/>
                </a:ln>
                <a:solidFill>
                  <a:srgbClr val="505050"/>
                </a:solidFill>
                <a:effectLst/>
                <a:uLnTx/>
                <a:uFillTx/>
                <a:latin typeface="Segoe UI"/>
                <a:ea typeface="+mn-ea"/>
                <a:cs typeface="Segoe UI Semibold" panose="020B0702040204020203" pitchFamily="34" charset="0"/>
              </a:rPr>
              <a:t> with on-demand assessments</a:t>
            </a:r>
          </a:p>
          <a:p>
            <a:pPr marL="398440" marR="0" lvl="0" indent="-285750" algn="l" defTabSz="914192" rtl="0" eaLnBrk="1" fontAlgn="auto" latinLnBrk="0" hangingPunct="1">
              <a:lnSpc>
                <a:spcPct val="100000"/>
              </a:lnSpc>
              <a:spcBef>
                <a:spcPts val="100"/>
              </a:spcBef>
              <a:spcAft>
                <a:spcPts val="1800"/>
              </a:spcAft>
              <a:buClrTx/>
              <a:buSzTx/>
              <a:buFont typeface="Arial" panose="020B0604020202020204" pitchFamily="34" charset="0"/>
              <a:buChar char="•"/>
              <a:tabLst/>
              <a:defRPr/>
            </a:pPr>
            <a:r>
              <a:rPr kumimoji="0" lang="en-US" sz="1800" b="1" i="0" u="none" strike="noStrike" kern="0" cap="none" spc="0" normalizeH="0" baseline="0" noProof="0" dirty="0">
                <a:ln>
                  <a:noFill/>
                </a:ln>
                <a:solidFill>
                  <a:srgbClr val="505050"/>
                </a:solidFill>
                <a:effectLst/>
                <a:uLnTx/>
                <a:uFillTx/>
                <a:latin typeface="Segoe UI"/>
                <a:ea typeface="+mn-ea"/>
                <a:cs typeface="Segoe UI Semibold" panose="020B0702040204020203" pitchFamily="34" charset="0"/>
              </a:rPr>
              <a:t>Improve IT staff competency </a:t>
            </a:r>
            <a:r>
              <a:rPr kumimoji="0" lang="en-US" sz="1800" b="0" i="0" u="none" strike="noStrike" kern="0" cap="none" spc="0" normalizeH="0" baseline="0" noProof="0" dirty="0">
                <a:ln>
                  <a:noFill/>
                </a:ln>
                <a:solidFill>
                  <a:srgbClr val="505050"/>
                </a:solidFill>
                <a:effectLst/>
                <a:uLnTx/>
                <a:uFillTx/>
                <a:latin typeface="Segoe UI"/>
                <a:ea typeface="+mn-ea"/>
                <a:cs typeface="Segoe UI Semibold" panose="020B0702040204020203" pitchFamily="34" charset="0"/>
              </a:rPr>
              <a:t>with access to all Microsoft on-demand education</a:t>
            </a:r>
          </a:p>
          <a:p>
            <a:pPr marL="398440" marR="0" lvl="0" indent="-285750" algn="l" defTabSz="914192" rtl="0" eaLnBrk="1" fontAlgn="auto" latinLnBrk="0" hangingPunct="1">
              <a:lnSpc>
                <a:spcPct val="100000"/>
              </a:lnSpc>
              <a:spcBef>
                <a:spcPts val="100"/>
              </a:spcBef>
              <a:spcAft>
                <a:spcPts val="1800"/>
              </a:spcAft>
              <a:buClrTx/>
              <a:buSzTx/>
              <a:buFont typeface="Arial" panose="020B0604020202020204" pitchFamily="34" charset="0"/>
              <a:buChar char="•"/>
              <a:tabLst/>
              <a:defRPr/>
            </a:pPr>
            <a:r>
              <a:rPr kumimoji="0" lang="en-US" sz="1800" b="1" i="0" u="none" strike="noStrike" kern="0" cap="none" spc="0" normalizeH="0" baseline="0" noProof="0" dirty="0">
                <a:ln>
                  <a:noFill/>
                </a:ln>
                <a:solidFill>
                  <a:srgbClr val="505050"/>
                </a:solidFill>
                <a:effectLst/>
                <a:uLnTx/>
                <a:uFillTx/>
                <a:latin typeface="Segoe UI"/>
                <a:ea typeface="+mn-ea"/>
                <a:cs typeface="Segoe UI Semibold" panose="020B0702040204020203" pitchFamily="34" charset="0"/>
              </a:rPr>
              <a:t>Maximize your support benefits </a:t>
            </a:r>
            <a:r>
              <a:rPr kumimoji="0" lang="en-US" sz="1800" b="0" i="0" u="none" strike="noStrike" kern="0" cap="none" spc="0" normalizeH="0" baseline="0" noProof="0" dirty="0">
                <a:ln>
                  <a:noFill/>
                </a:ln>
                <a:solidFill>
                  <a:srgbClr val="505050"/>
                </a:solidFill>
                <a:effectLst/>
                <a:uLnTx/>
                <a:uFillTx/>
                <a:latin typeface="Segoe UI"/>
                <a:ea typeface="+mn-ea"/>
                <a:cs typeface="Segoe UI Semibold" panose="020B0702040204020203" pitchFamily="34" charset="0"/>
              </a:rPr>
              <a:t>with access to your support contract details and available services</a:t>
            </a:r>
          </a:p>
          <a:p>
            <a:pPr marL="398440" marR="0" lvl="0" indent="-285750" algn="l" defTabSz="914192" rtl="0" eaLnBrk="1" fontAlgn="auto" latinLnBrk="0" hangingPunct="1">
              <a:lnSpc>
                <a:spcPct val="100000"/>
              </a:lnSpc>
              <a:spcBef>
                <a:spcPts val="100"/>
              </a:spcBef>
              <a:spcAft>
                <a:spcPts val="1800"/>
              </a:spcAft>
              <a:buClrTx/>
              <a:buSzTx/>
              <a:buFont typeface="Arial" panose="020B0604020202020204" pitchFamily="34" charset="0"/>
              <a:buChar char="•"/>
              <a:tabLst/>
              <a:defRPr/>
            </a:pPr>
            <a:r>
              <a:rPr kumimoji="0" lang="en-US" sz="1800" b="1" i="0" u="none" strike="noStrike" kern="0" cap="none" spc="0" normalizeH="0" baseline="0" noProof="0" dirty="0">
                <a:ln>
                  <a:noFill/>
                </a:ln>
                <a:solidFill>
                  <a:srgbClr val="505050"/>
                </a:solidFill>
                <a:effectLst/>
                <a:uLnTx/>
                <a:uFillTx/>
                <a:latin typeface="Segoe UI"/>
                <a:ea typeface="+mn-ea"/>
                <a:cs typeface="Segoe UI Semibold" panose="020B0702040204020203" pitchFamily="34" charset="0"/>
              </a:rPr>
              <a:t>Take advantage of new capabilities </a:t>
            </a:r>
            <a:r>
              <a:rPr kumimoji="0" lang="en-US" sz="1800" b="0" i="0" u="none" strike="noStrike" kern="0" cap="none" spc="0" normalizeH="0" baseline="0" noProof="0" dirty="0">
                <a:ln>
                  <a:noFill/>
                </a:ln>
                <a:solidFill>
                  <a:srgbClr val="505050"/>
                </a:solidFill>
                <a:effectLst/>
                <a:uLnTx/>
                <a:uFillTx/>
                <a:latin typeface="Segoe UI"/>
                <a:ea typeface="+mn-ea"/>
                <a:cs typeface="Segoe UI Semibold" panose="020B0702040204020203" pitchFamily="34" charset="0"/>
              </a:rPr>
              <a:t>and plan for product changes through the Update Center</a:t>
            </a:r>
          </a:p>
        </p:txBody>
      </p:sp>
      <p:sp>
        <p:nvSpPr>
          <p:cNvPr id="45" name="Rectangle 44">
            <a:extLst>
              <a:ext uri="{FF2B5EF4-FFF2-40B4-BE49-F238E27FC236}">
                <a16:creationId xmlns:a16="http://schemas.microsoft.com/office/drawing/2014/main" id="{9DA1EF9E-CA2E-4359-8E9B-20A27618C9BA}"/>
              </a:ext>
            </a:extLst>
          </p:cNvPr>
          <p:cNvSpPr/>
          <p:nvPr/>
        </p:nvSpPr>
        <p:spPr>
          <a:xfrm>
            <a:off x="5318313" y="1237175"/>
            <a:ext cx="6339134" cy="548639"/>
          </a:xfrm>
          <a:prstGeom prst="rect">
            <a:avLst/>
          </a:prstGeom>
          <a:noFill/>
        </p:spPr>
        <p:txBody>
          <a:bodyPr lIns="0" tIns="0" rIns="0" bIns="0" anchor="ctr">
            <a:noAutofit/>
          </a:bodyPr>
          <a:lstStyle/>
          <a:p>
            <a:pPr marL="0" marR="0" lvl="0" indent="0" algn="l" defTabSz="914367" rtl="0" eaLnBrk="1" fontAlgn="auto" latinLnBrk="0" hangingPunct="1">
              <a:lnSpc>
                <a:spcPct val="100000"/>
              </a:lnSpc>
              <a:spcBef>
                <a:spcPts val="600"/>
              </a:spcBef>
              <a:spcAft>
                <a:spcPts val="0"/>
              </a:spcAft>
              <a:buClrTx/>
              <a:buSzTx/>
              <a:buFontTx/>
              <a:buNone/>
              <a:tabLst/>
              <a:defRPr/>
            </a:pPr>
            <a:r>
              <a:rPr kumimoji="0" lang="en-US" sz="2400" b="1" i="0" u="none" strike="noStrike" kern="1200" cap="none" spc="0" normalizeH="0" baseline="0" noProof="0" dirty="0">
                <a:ln>
                  <a:noFill/>
                </a:ln>
                <a:solidFill>
                  <a:srgbClr val="0078D7"/>
                </a:solidFill>
                <a:effectLst/>
                <a:uLnTx/>
                <a:uFillTx/>
                <a:latin typeface="Segoe UI"/>
                <a:ea typeface="+mn-ea"/>
                <a:cs typeface="Segoe UI Semibold" panose="020B0702040204020203" pitchFamily="34" charset="0"/>
              </a:rPr>
              <a:t>Convenient, self-service tools and training to empower IT and optimize support efforts</a:t>
            </a:r>
          </a:p>
        </p:txBody>
      </p:sp>
      <p:sp>
        <p:nvSpPr>
          <p:cNvPr id="46" name="Rectangle 11">
            <a:extLst>
              <a:ext uri="{FF2B5EF4-FFF2-40B4-BE49-F238E27FC236}">
                <a16:creationId xmlns:a16="http://schemas.microsoft.com/office/drawing/2014/main" id="{C3D7D0FB-576F-459A-A996-95212EE2516C}"/>
              </a:ext>
            </a:extLst>
          </p:cNvPr>
          <p:cNvSpPr/>
          <p:nvPr/>
        </p:nvSpPr>
        <p:spPr bwMode="auto">
          <a:xfrm>
            <a:off x="5163615" y="1040578"/>
            <a:ext cx="6493832" cy="548640"/>
          </a:xfrm>
          <a:custGeom>
            <a:avLst/>
            <a:gdLst>
              <a:gd name="connsiteX0" fmla="*/ 0 w 5214620"/>
              <a:gd name="connsiteY0" fmla="*/ 0 h 942340"/>
              <a:gd name="connsiteX1" fmla="*/ 5214620 w 5214620"/>
              <a:gd name="connsiteY1" fmla="*/ 0 h 942340"/>
              <a:gd name="connsiteX2" fmla="*/ 5214620 w 5214620"/>
              <a:gd name="connsiteY2" fmla="*/ 942340 h 942340"/>
              <a:gd name="connsiteX3" fmla="*/ 0 w 5214620"/>
              <a:gd name="connsiteY3" fmla="*/ 942340 h 942340"/>
              <a:gd name="connsiteX4" fmla="*/ 0 w 5214620"/>
              <a:gd name="connsiteY4" fmla="*/ 0 h 942340"/>
              <a:gd name="connsiteX0" fmla="*/ 5214620 w 5306060"/>
              <a:gd name="connsiteY0" fmla="*/ 942340 h 1033780"/>
              <a:gd name="connsiteX1" fmla="*/ 0 w 5306060"/>
              <a:gd name="connsiteY1" fmla="*/ 942340 h 1033780"/>
              <a:gd name="connsiteX2" fmla="*/ 0 w 5306060"/>
              <a:gd name="connsiteY2" fmla="*/ 0 h 1033780"/>
              <a:gd name="connsiteX3" fmla="*/ 5214620 w 5306060"/>
              <a:gd name="connsiteY3" fmla="*/ 0 h 1033780"/>
              <a:gd name="connsiteX4" fmla="*/ 5306060 w 5306060"/>
              <a:gd name="connsiteY4" fmla="*/ 1033780 h 1033780"/>
              <a:gd name="connsiteX0" fmla="*/ 5214620 w 5214620"/>
              <a:gd name="connsiteY0" fmla="*/ 942340 h 942340"/>
              <a:gd name="connsiteX1" fmla="*/ 0 w 5214620"/>
              <a:gd name="connsiteY1" fmla="*/ 942340 h 942340"/>
              <a:gd name="connsiteX2" fmla="*/ 0 w 5214620"/>
              <a:gd name="connsiteY2" fmla="*/ 0 h 942340"/>
              <a:gd name="connsiteX3" fmla="*/ 5214620 w 5214620"/>
              <a:gd name="connsiteY3" fmla="*/ 0 h 942340"/>
              <a:gd name="connsiteX0" fmla="*/ 0 w 5214620"/>
              <a:gd name="connsiteY0" fmla="*/ 942340 h 942340"/>
              <a:gd name="connsiteX1" fmla="*/ 0 w 5214620"/>
              <a:gd name="connsiteY1" fmla="*/ 0 h 942340"/>
              <a:gd name="connsiteX2" fmla="*/ 5214620 w 5214620"/>
              <a:gd name="connsiteY2" fmla="*/ 0 h 942340"/>
            </a:gdLst>
            <a:ahLst/>
            <a:cxnLst>
              <a:cxn ang="0">
                <a:pos x="connsiteX0" y="connsiteY0"/>
              </a:cxn>
              <a:cxn ang="0">
                <a:pos x="connsiteX1" y="connsiteY1"/>
              </a:cxn>
              <a:cxn ang="0">
                <a:pos x="connsiteX2" y="connsiteY2"/>
              </a:cxn>
            </a:cxnLst>
            <a:rect l="l" t="t" r="r" b="b"/>
            <a:pathLst>
              <a:path w="5214620" h="942340">
                <a:moveTo>
                  <a:pt x="0" y="942340"/>
                </a:moveTo>
                <a:lnTo>
                  <a:pt x="0" y="0"/>
                </a:lnTo>
                <a:lnTo>
                  <a:pt x="5214620" y="0"/>
                </a:lnTo>
              </a:path>
            </a:pathLst>
          </a:custGeom>
          <a:noFill/>
          <a:ln w="3175">
            <a:solidFill>
              <a:schemeClr val="bg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505050"/>
              </a:solidFill>
              <a:effectLst/>
              <a:uLnTx/>
              <a:uFillTx/>
              <a:latin typeface="Segoe UI"/>
              <a:ea typeface="Segoe UI" pitchFamily="34" charset="0"/>
              <a:cs typeface="Segoe UI" pitchFamily="34" charset="0"/>
            </a:endParaRPr>
          </a:p>
        </p:txBody>
      </p:sp>
      <p:sp>
        <p:nvSpPr>
          <p:cNvPr id="8" name="Freeform: Shape 7">
            <a:extLst>
              <a:ext uri="{FF2B5EF4-FFF2-40B4-BE49-F238E27FC236}">
                <a16:creationId xmlns:a16="http://schemas.microsoft.com/office/drawing/2014/main" id="{1EFAC0AE-449E-47F9-A49F-DC4DA60D0380}"/>
              </a:ext>
            </a:extLst>
          </p:cNvPr>
          <p:cNvSpPr/>
          <p:nvPr/>
        </p:nvSpPr>
        <p:spPr>
          <a:xfrm>
            <a:off x="548078" y="3706966"/>
            <a:ext cx="334284" cy="289712"/>
          </a:xfrm>
          <a:custGeom>
            <a:avLst/>
            <a:gdLst>
              <a:gd name="connsiteX0" fmla="*/ 93073 w 285750"/>
              <a:gd name="connsiteY0" fmla="*/ 118791 h 247650"/>
              <a:gd name="connsiteX1" fmla="*/ 142603 w 285750"/>
              <a:gd name="connsiteY1" fmla="*/ 68308 h 247650"/>
              <a:gd name="connsiteX2" fmla="*/ 192133 w 285750"/>
              <a:gd name="connsiteY2" fmla="*/ 118791 h 247650"/>
              <a:gd name="connsiteX3" fmla="*/ 142603 w 285750"/>
              <a:gd name="connsiteY3" fmla="*/ 169273 h 247650"/>
              <a:gd name="connsiteX4" fmla="*/ 93073 w 285750"/>
              <a:gd name="connsiteY4" fmla="*/ 118791 h 247650"/>
              <a:gd name="connsiteX5" fmla="*/ 93073 w 285750"/>
              <a:gd name="connsiteY5" fmla="*/ 118791 h 247650"/>
              <a:gd name="connsiteX6" fmla="*/ 212136 w 285750"/>
              <a:gd name="connsiteY6" fmla="*/ 241663 h 247650"/>
              <a:gd name="connsiteX7" fmla="*/ 142603 w 285750"/>
              <a:gd name="connsiteY7" fmla="*/ 171178 h 247650"/>
              <a:gd name="connsiteX8" fmla="*/ 73071 w 285750"/>
              <a:gd name="connsiteY8" fmla="*/ 241663 h 247650"/>
              <a:gd name="connsiteX9" fmla="*/ 51163 w 285750"/>
              <a:gd name="connsiteY9" fmla="*/ 70213 h 247650"/>
              <a:gd name="connsiteX10" fmla="*/ 82596 w 285750"/>
              <a:gd name="connsiteY10" fmla="*/ 38781 h 247650"/>
              <a:gd name="connsiteX11" fmla="*/ 51163 w 285750"/>
              <a:gd name="connsiteY11" fmla="*/ 7348 h 247650"/>
              <a:gd name="connsiteX12" fmla="*/ 19731 w 285750"/>
              <a:gd name="connsiteY12" fmla="*/ 38781 h 247650"/>
              <a:gd name="connsiteX13" fmla="*/ 51163 w 285750"/>
              <a:gd name="connsiteY13" fmla="*/ 70213 h 247650"/>
              <a:gd name="connsiteX14" fmla="*/ 51163 w 285750"/>
              <a:gd name="connsiteY14" fmla="*/ 70213 h 247650"/>
              <a:gd name="connsiteX15" fmla="*/ 94026 w 285750"/>
              <a:gd name="connsiteY15" fmla="*/ 114028 h 247650"/>
              <a:gd name="connsiteX16" fmla="*/ 51163 w 285750"/>
              <a:gd name="connsiteY16" fmla="*/ 70213 h 247650"/>
              <a:gd name="connsiteX17" fmla="*/ 7348 w 285750"/>
              <a:gd name="connsiteY17" fmla="*/ 114028 h 247650"/>
              <a:gd name="connsiteX18" fmla="*/ 234996 w 285750"/>
              <a:gd name="connsiteY18" fmla="*/ 70213 h 247650"/>
              <a:gd name="connsiteX19" fmla="*/ 266428 w 285750"/>
              <a:gd name="connsiteY19" fmla="*/ 38781 h 247650"/>
              <a:gd name="connsiteX20" fmla="*/ 234996 w 285750"/>
              <a:gd name="connsiteY20" fmla="*/ 7348 h 247650"/>
              <a:gd name="connsiteX21" fmla="*/ 203563 w 285750"/>
              <a:gd name="connsiteY21" fmla="*/ 38781 h 247650"/>
              <a:gd name="connsiteX22" fmla="*/ 234996 w 285750"/>
              <a:gd name="connsiteY22" fmla="*/ 70213 h 247650"/>
              <a:gd name="connsiteX23" fmla="*/ 234996 w 285750"/>
              <a:gd name="connsiteY23" fmla="*/ 70213 h 247650"/>
              <a:gd name="connsiteX24" fmla="*/ 278811 w 285750"/>
              <a:gd name="connsiteY24" fmla="*/ 114028 h 247650"/>
              <a:gd name="connsiteX25" fmla="*/ 234996 w 285750"/>
              <a:gd name="connsiteY25" fmla="*/ 70213 h 247650"/>
              <a:gd name="connsiteX26" fmla="*/ 191181 w 285750"/>
              <a:gd name="connsiteY26" fmla="*/ 114028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285750" h="247650">
                <a:moveTo>
                  <a:pt x="93073" y="118791"/>
                </a:moveTo>
                <a:cubicBezTo>
                  <a:pt x="93073" y="91168"/>
                  <a:pt x="115933" y="68308"/>
                  <a:pt x="142603" y="68308"/>
                </a:cubicBezTo>
                <a:cubicBezTo>
                  <a:pt x="170226" y="68308"/>
                  <a:pt x="192133" y="91168"/>
                  <a:pt x="192133" y="118791"/>
                </a:cubicBezTo>
                <a:cubicBezTo>
                  <a:pt x="192133" y="146413"/>
                  <a:pt x="170226" y="169273"/>
                  <a:pt x="142603" y="169273"/>
                </a:cubicBezTo>
                <a:cubicBezTo>
                  <a:pt x="114981" y="170226"/>
                  <a:pt x="93073" y="147366"/>
                  <a:pt x="93073" y="118791"/>
                </a:cubicBezTo>
                <a:lnTo>
                  <a:pt x="93073" y="118791"/>
                </a:lnTo>
                <a:close/>
                <a:moveTo>
                  <a:pt x="212136" y="241663"/>
                </a:moveTo>
                <a:cubicBezTo>
                  <a:pt x="212136" y="202611"/>
                  <a:pt x="180703" y="171178"/>
                  <a:pt x="142603" y="171178"/>
                </a:cubicBezTo>
                <a:cubicBezTo>
                  <a:pt x="104503" y="171178"/>
                  <a:pt x="73071" y="202611"/>
                  <a:pt x="73071" y="241663"/>
                </a:cubicBezTo>
                <a:moveTo>
                  <a:pt x="51163" y="70213"/>
                </a:moveTo>
                <a:cubicBezTo>
                  <a:pt x="68308" y="70213"/>
                  <a:pt x="82596" y="55926"/>
                  <a:pt x="82596" y="38781"/>
                </a:cubicBezTo>
                <a:cubicBezTo>
                  <a:pt x="82596" y="21636"/>
                  <a:pt x="68308" y="7348"/>
                  <a:pt x="51163" y="7348"/>
                </a:cubicBezTo>
                <a:cubicBezTo>
                  <a:pt x="34018" y="7348"/>
                  <a:pt x="19731" y="21636"/>
                  <a:pt x="19731" y="38781"/>
                </a:cubicBezTo>
                <a:cubicBezTo>
                  <a:pt x="19731" y="55926"/>
                  <a:pt x="34018" y="70213"/>
                  <a:pt x="51163" y="70213"/>
                </a:cubicBezTo>
                <a:lnTo>
                  <a:pt x="51163" y="70213"/>
                </a:lnTo>
                <a:close/>
                <a:moveTo>
                  <a:pt x="94026" y="114028"/>
                </a:moveTo>
                <a:cubicBezTo>
                  <a:pt x="94026" y="90216"/>
                  <a:pt x="74976" y="70213"/>
                  <a:pt x="51163" y="70213"/>
                </a:cubicBezTo>
                <a:cubicBezTo>
                  <a:pt x="27351" y="70213"/>
                  <a:pt x="7348" y="90216"/>
                  <a:pt x="7348" y="114028"/>
                </a:cubicBezTo>
                <a:moveTo>
                  <a:pt x="234996" y="70213"/>
                </a:moveTo>
                <a:cubicBezTo>
                  <a:pt x="252141" y="70213"/>
                  <a:pt x="266428" y="55926"/>
                  <a:pt x="266428" y="38781"/>
                </a:cubicBezTo>
                <a:cubicBezTo>
                  <a:pt x="266428" y="21636"/>
                  <a:pt x="252141" y="7348"/>
                  <a:pt x="234996" y="7348"/>
                </a:cubicBezTo>
                <a:cubicBezTo>
                  <a:pt x="217851" y="7348"/>
                  <a:pt x="203563" y="21636"/>
                  <a:pt x="203563" y="38781"/>
                </a:cubicBezTo>
                <a:cubicBezTo>
                  <a:pt x="203563" y="55926"/>
                  <a:pt x="217851" y="70213"/>
                  <a:pt x="234996" y="70213"/>
                </a:cubicBezTo>
                <a:lnTo>
                  <a:pt x="234996" y="70213"/>
                </a:lnTo>
                <a:close/>
                <a:moveTo>
                  <a:pt x="278811" y="114028"/>
                </a:moveTo>
                <a:cubicBezTo>
                  <a:pt x="278811" y="90216"/>
                  <a:pt x="259761" y="70213"/>
                  <a:pt x="234996" y="70213"/>
                </a:cubicBezTo>
                <a:cubicBezTo>
                  <a:pt x="210231" y="70213"/>
                  <a:pt x="191181" y="90216"/>
                  <a:pt x="191181" y="114028"/>
                </a:cubicBezTo>
              </a:path>
            </a:pathLst>
          </a:custGeom>
          <a:noFill/>
          <a:ln w="9525" cap="sq">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10" name="Freeform: Shape 9">
            <a:extLst>
              <a:ext uri="{FF2B5EF4-FFF2-40B4-BE49-F238E27FC236}">
                <a16:creationId xmlns:a16="http://schemas.microsoft.com/office/drawing/2014/main" id="{6BF5D135-CB8D-4441-97C1-99E8BB39DC02}"/>
              </a:ext>
            </a:extLst>
          </p:cNvPr>
          <p:cNvSpPr/>
          <p:nvPr/>
        </p:nvSpPr>
        <p:spPr>
          <a:xfrm>
            <a:off x="525765" y="4620578"/>
            <a:ext cx="366122" cy="380766"/>
          </a:xfrm>
          <a:custGeom>
            <a:avLst/>
            <a:gdLst>
              <a:gd name="connsiteX0" fmla="*/ 123553 w 238125"/>
              <a:gd name="connsiteY0" fmla="*/ 7348 h 247650"/>
              <a:gd name="connsiteX1" fmla="*/ 7348 w 238125"/>
              <a:gd name="connsiteY1" fmla="*/ 124506 h 247650"/>
              <a:gd name="connsiteX2" fmla="*/ 123553 w 238125"/>
              <a:gd name="connsiteY2" fmla="*/ 241663 h 247650"/>
              <a:gd name="connsiteX3" fmla="*/ 239758 w 238125"/>
              <a:gd name="connsiteY3" fmla="*/ 124506 h 247650"/>
              <a:gd name="connsiteX4" fmla="*/ 123553 w 238125"/>
              <a:gd name="connsiteY4" fmla="*/ 7348 h 247650"/>
              <a:gd name="connsiteX5" fmla="*/ 123553 w 238125"/>
              <a:gd name="connsiteY5" fmla="*/ 7348 h 247650"/>
              <a:gd name="connsiteX6" fmla="*/ 114028 w 238125"/>
              <a:gd name="connsiteY6" fmla="*/ 52116 h 247650"/>
              <a:gd name="connsiteX7" fmla="*/ 114028 w 238125"/>
              <a:gd name="connsiteY7" fmla="*/ 133078 h 247650"/>
              <a:gd name="connsiteX8" fmla="*/ 176893 w 238125"/>
              <a:gd name="connsiteY8" fmla="*/ 133078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8125" h="247650">
                <a:moveTo>
                  <a:pt x="123553" y="7348"/>
                </a:moveTo>
                <a:cubicBezTo>
                  <a:pt x="59736" y="7348"/>
                  <a:pt x="7348" y="59736"/>
                  <a:pt x="7348" y="124506"/>
                </a:cubicBezTo>
                <a:cubicBezTo>
                  <a:pt x="7348" y="189276"/>
                  <a:pt x="59736" y="241663"/>
                  <a:pt x="123553" y="241663"/>
                </a:cubicBezTo>
                <a:cubicBezTo>
                  <a:pt x="187371" y="241663"/>
                  <a:pt x="239758" y="189276"/>
                  <a:pt x="239758" y="124506"/>
                </a:cubicBezTo>
                <a:cubicBezTo>
                  <a:pt x="239758" y="59736"/>
                  <a:pt x="187371" y="7348"/>
                  <a:pt x="123553" y="7348"/>
                </a:cubicBezTo>
                <a:lnTo>
                  <a:pt x="123553" y="7348"/>
                </a:lnTo>
                <a:close/>
                <a:moveTo>
                  <a:pt x="114028" y="52116"/>
                </a:moveTo>
                <a:cubicBezTo>
                  <a:pt x="114028" y="133078"/>
                  <a:pt x="114028" y="133078"/>
                  <a:pt x="114028" y="133078"/>
                </a:cubicBezTo>
                <a:cubicBezTo>
                  <a:pt x="176893" y="133078"/>
                  <a:pt x="176893" y="133078"/>
                  <a:pt x="176893" y="133078"/>
                </a:cubicBezTo>
              </a:path>
            </a:pathLst>
          </a:custGeom>
          <a:noFill/>
          <a:ln w="9525" cap="sq">
            <a:solidFill>
              <a:schemeClr val="tx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40" name="Financial_E7BB" title="Icon of a chart made of vertical lines with a line tracing the top of each, turning into an arrow pointing up">
            <a:extLst>
              <a:ext uri="{FF2B5EF4-FFF2-40B4-BE49-F238E27FC236}">
                <a16:creationId xmlns:a16="http://schemas.microsoft.com/office/drawing/2014/main" id="{67EA7AEB-D7F2-4307-813F-FE502312C64E}"/>
              </a:ext>
            </a:extLst>
          </p:cNvPr>
          <p:cNvSpPr>
            <a:spLocks noChangeAspect="1" noEditPoints="1"/>
          </p:cNvSpPr>
          <p:nvPr/>
        </p:nvSpPr>
        <p:spPr bwMode="auto">
          <a:xfrm>
            <a:off x="545479" y="5713605"/>
            <a:ext cx="296878" cy="264824"/>
          </a:xfrm>
          <a:custGeom>
            <a:avLst/>
            <a:gdLst>
              <a:gd name="T0" fmla="*/ 47 w 4770"/>
              <a:gd name="T1" fmla="*/ 4255 h 4255"/>
              <a:gd name="T2" fmla="*/ 47 w 4770"/>
              <a:gd name="T3" fmla="*/ 3626 h 4255"/>
              <a:gd name="T4" fmla="*/ 676 w 4770"/>
              <a:gd name="T5" fmla="*/ 4255 h 4255"/>
              <a:gd name="T6" fmla="*/ 676 w 4770"/>
              <a:gd name="T7" fmla="*/ 2996 h 4255"/>
              <a:gd name="T8" fmla="*/ 1306 w 4770"/>
              <a:gd name="T9" fmla="*/ 4255 h 4255"/>
              <a:gd name="T10" fmla="*/ 1306 w 4770"/>
              <a:gd name="T11" fmla="*/ 2366 h 4255"/>
              <a:gd name="T12" fmla="*/ 1935 w 4770"/>
              <a:gd name="T13" fmla="*/ 4255 h 4255"/>
              <a:gd name="T14" fmla="*/ 1935 w 4770"/>
              <a:gd name="T15" fmla="*/ 1736 h 4255"/>
              <a:gd name="T16" fmla="*/ 2564 w 4770"/>
              <a:gd name="T17" fmla="*/ 4255 h 4255"/>
              <a:gd name="T18" fmla="*/ 2564 w 4770"/>
              <a:gd name="T19" fmla="*/ 1736 h 4255"/>
              <a:gd name="T20" fmla="*/ 3194 w 4770"/>
              <a:gd name="T21" fmla="*/ 4255 h 4255"/>
              <a:gd name="T22" fmla="*/ 3194 w 4770"/>
              <a:gd name="T23" fmla="*/ 2361 h 4255"/>
              <a:gd name="T24" fmla="*/ 3823 w 4770"/>
              <a:gd name="T25" fmla="*/ 4255 h 4255"/>
              <a:gd name="T26" fmla="*/ 3823 w 4770"/>
              <a:gd name="T27" fmla="*/ 1736 h 4255"/>
              <a:gd name="T28" fmla="*/ 4453 w 4770"/>
              <a:gd name="T29" fmla="*/ 4255 h 4255"/>
              <a:gd name="T30" fmla="*/ 4453 w 4770"/>
              <a:gd name="T31" fmla="*/ 1424 h 4255"/>
              <a:gd name="T32" fmla="*/ 4760 w 4770"/>
              <a:gd name="T33" fmla="*/ 5 h 4255"/>
              <a:gd name="T34" fmla="*/ 3191 w 4770"/>
              <a:gd name="T35" fmla="*/ 1575 h 4255"/>
              <a:gd name="T36" fmla="*/ 2247 w 4770"/>
              <a:gd name="T37" fmla="*/ 630 h 4255"/>
              <a:gd name="T38" fmla="*/ 0 w 4770"/>
              <a:gd name="T39" fmla="*/ 2879 h 4255"/>
              <a:gd name="T40" fmla="*/ 4770 w 4770"/>
              <a:gd name="T41" fmla="*/ 948 h 4255"/>
              <a:gd name="T42" fmla="*/ 4770 w 4770"/>
              <a:gd name="T43" fmla="*/ 0 h 4255"/>
              <a:gd name="T44" fmla="*/ 3818 w 4770"/>
              <a:gd name="T45" fmla="*/ 0 h 42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4770" h="4255">
                <a:moveTo>
                  <a:pt x="47" y="4255"/>
                </a:moveTo>
                <a:lnTo>
                  <a:pt x="47" y="3626"/>
                </a:lnTo>
                <a:moveTo>
                  <a:pt x="676" y="4255"/>
                </a:moveTo>
                <a:lnTo>
                  <a:pt x="676" y="2996"/>
                </a:lnTo>
                <a:moveTo>
                  <a:pt x="1306" y="4255"/>
                </a:moveTo>
                <a:lnTo>
                  <a:pt x="1306" y="2366"/>
                </a:lnTo>
                <a:moveTo>
                  <a:pt x="1935" y="4255"/>
                </a:moveTo>
                <a:lnTo>
                  <a:pt x="1935" y="1736"/>
                </a:lnTo>
                <a:moveTo>
                  <a:pt x="2564" y="4255"/>
                </a:moveTo>
                <a:lnTo>
                  <a:pt x="2564" y="1736"/>
                </a:lnTo>
                <a:moveTo>
                  <a:pt x="3194" y="4255"/>
                </a:moveTo>
                <a:lnTo>
                  <a:pt x="3194" y="2361"/>
                </a:lnTo>
                <a:moveTo>
                  <a:pt x="3823" y="4255"/>
                </a:moveTo>
                <a:lnTo>
                  <a:pt x="3823" y="1736"/>
                </a:lnTo>
                <a:moveTo>
                  <a:pt x="4453" y="4255"/>
                </a:moveTo>
                <a:lnTo>
                  <a:pt x="4453" y="1424"/>
                </a:lnTo>
                <a:moveTo>
                  <a:pt x="4760" y="5"/>
                </a:moveTo>
                <a:lnTo>
                  <a:pt x="3191" y="1575"/>
                </a:lnTo>
                <a:lnTo>
                  <a:pt x="2247" y="630"/>
                </a:lnTo>
                <a:lnTo>
                  <a:pt x="0" y="2879"/>
                </a:lnTo>
                <a:moveTo>
                  <a:pt x="4770" y="948"/>
                </a:moveTo>
                <a:lnTo>
                  <a:pt x="4770" y="0"/>
                </a:lnTo>
                <a:lnTo>
                  <a:pt x="3818" y="0"/>
                </a:lnTo>
              </a:path>
            </a:pathLst>
          </a:custGeom>
          <a:noFill/>
          <a:ln w="9525" cap="sq">
            <a:solidFill>
              <a:schemeClr val="tx1"/>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gradFill>
                <a:gsLst>
                  <a:gs pos="0">
                    <a:srgbClr val="505050"/>
                  </a:gs>
                  <a:gs pos="100000">
                    <a:srgbClr val="505050"/>
                  </a:gs>
                </a:gsLst>
                <a:lin ang="5400000" scaled="1"/>
              </a:gradFill>
              <a:effectLst/>
              <a:uLnTx/>
              <a:uFillTx/>
              <a:latin typeface="Segoe UI"/>
              <a:ea typeface="+mn-ea"/>
              <a:cs typeface="+mn-cs"/>
            </a:endParaRPr>
          </a:p>
        </p:txBody>
      </p:sp>
      <p:sp>
        <p:nvSpPr>
          <p:cNvPr id="44" name="Title 11">
            <a:extLst>
              <a:ext uri="{FF2B5EF4-FFF2-40B4-BE49-F238E27FC236}">
                <a16:creationId xmlns:a16="http://schemas.microsoft.com/office/drawing/2014/main" id="{AD64F65E-4FE0-4D5C-9BEB-CB39812D61C9}"/>
              </a:ext>
            </a:extLst>
          </p:cNvPr>
          <p:cNvSpPr txBox="1">
            <a:spLocks/>
          </p:cNvSpPr>
          <p:nvPr/>
        </p:nvSpPr>
        <p:spPr>
          <a:xfrm>
            <a:off x="384357" y="253713"/>
            <a:ext cx="4320832" cy="1257782"/>
          </a:xfrm>
          <a:prstGeom prst="rect">
            <a:avLst/>
          </a:prstGeom>
        </p:spPr>
        <p:txBody>
          <a:bodyPr/>
          <a:lstStyle>
            <a:lvl1pPr algn="l" defTabSz="914192" rtl="0" eaLnBrk="1" latinLnBrk="0" hangingPunct="1">
              <a:lnSpc>
                <a:spcPct val="90000"/>
              </a:lnSpc>
              <a:spcBef>
                <a:spcPct val="0"/>
              </a:spcBef>
              <a:buNone/>
              <a:defRPr lang="en-US" sz="4000" b="0" kern="1200" cap="none" spc="-100" baseline="0" dirty="0">
                <a:ln w="3175">
                  <a:noFill/>
                </a:ln>
                <a:solidFill>
                  <a:schemeClr val="bg1"/>
                </a:solidFill>
                <a:effectLst/>
                <a:latin typeface="+mj-lt"/>
                <a:ea typeface="+mn-ea"/>
                <a:cs typeface="Segoe UI" pitchFamily="34" charset="0"/>
              </a:defRPr>
            </a:lvl1pPr>
          </a:lstStyle>
          <a:p>
            <a:pPr marL="0" marR="0" lvl="0" indent="0" algn="l" defTabSz="914192"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100" normalizeH="0" baseline="0" noProof="0" dirty="0">
                <a:ln w="3175">
                  <a:noFill/>
                </a:ln>
                <a:solidFill>
                  <a:srgbClr val="FFFFFF"/>
                </a:solidFill>
                <a:effectLst/>
                <a:uLnTx/>
                <a:uFillTx/>
                <a:latin typeface="Segoe UI Light"/>
                <a:ea typeface="+mn-ea"/>
                <a:cs typeface="Segoe UI" pitchFamily="34" charset="0"/>
              </a:rPr>
              <a:t>A new digital experience via </a:t>
            </a:r>
            <a:br>
              <a:rPr kumimoji="0" lang="en-US" sz="4000" b="0" i="0" u="none" strike="noStrike" kern="1200" cap="none" spc="-100" normalizeH="0" baseline="0" noProof="0" dirty="0">
                <a:ln w="3175">
                  <a:noFill/>
                </a:ln>
                <a:solidFill>
                  <a:srgbClr val="FFFFFF"/>
                </a:solidFill>
                <a:effectLst/>
                <a:uLnTx/>
                <a:uFillTx/>
                <a:latin typeface="Segoe UI Light"/>
                <a:ea typeface="+mn-ea"/>
                <a:cs typeface="Segoe UI" pitchFamily="34" charset="0"/>
              </a:rPr>
            </a:br>
            <a:r>
              <a:rPr kumimoji="0" lang="en-US" sz="4000" b="0" i="0" u="none" strike="noStrike" kern="1200" cap="none" spc="-100" normalizeH="0" baseline="0" noProof="0" dirty="0">
                <a:ln w="3175">
                  <a:noFill/>
                </a:ln>
                <a:solidFill>
                  <a:srgbClr val="FFFFFF"/>
                </a:solidFill>
                <a:effectLst/>
                <a:uLnTx/>
                <a:uFillTx/>
                <a:latin typeface="Segoe UI Light"/>
                <a:ea typeface="+mn-ea"/>
                <a:cs typeface="Segoe UI" pitchFamily="34" charset="0"/>
              </a:rPr>
              <a:t>one central hub</a:t>
            </a:r>
          </a:p>
        </p:txBody>
      </p:sp>
      <p:sp>
        <p:nvSpPr>
          <p:cNvPr id="47" name="Rectangle 46">
            <a:extLst>
              <a:ext uri="{FF2B5EF4-FFF2-40B4-BE49-F238E27FC236}">
                <a16:creationId xmlns:a16="http://schemas.microsoft.com/office/drawing/2014/main" id="{D7DDC925-5A89-4F81-89ED-2C6D68FF1C5D}"/>
              </a:ext>
            </a:extLst>
          </p:cNvPr>
          <p:cNvSpPr/>
          <p:nvPr/>
        </p:nvSpPr>
        <p:spPr>
          <a:xfrm>
            <a:off x="476720" y="2579405"/>
            <a:ext cx="3995712" cy="615553"/>
          </a:xfrm>
          <a:prstGeom prst="rect">
            <a:avLst/>
          </a:prstGeom>
        </p:spPr>
        <p:txBody>
          <a:bodyPr wrap="square" lIns="0" tIns="0" rIns="0" bIns="0" anchor="ctr">
            <a:spAutoFit/>
          </a:bodyPr>
          <a:lstStyle/>
          <a:p>
            <a:pPr marL="0" marR="0" lvl="0" indent="0" algn="l" defTabSz="914367" rtl="0" eaLnBrk="1" fontAlgn="auto" latinLnBrk="0" hangingPunct="1">
              <a:lnSpc>
                <a:spcPct val="100000"/>
              </a:lnSpc>
              <a:spcBef>
                <a:spcPts val="60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Segoe UI"/>
                <a:ea typeface="MS Office Symbol Semibold" panose="01000000000000000000" pitchFamily="2" charset="0"/>
                <a:cs typeface="Segoe UI Semibold" panose="020B0702040204020203" pitchFamily="34" charset="0"/>
              </a:rPr>
              <a:t>Services Hub helps you connect with the resources you need</a:t>
            </a:r>
          </a:p>
        </p:txBody>
      </p:sp>
      <p:sp>
        <p:nvSpPr>
          <p:cNvPr id="26" name="Rectangle 25">
            <a:extLst>
              <a:ext uri="{FF2B5EF4-FFF2-40B4-BE49-F238E27FC236}">
                <a16:creationId xmlns:a16="http://schemas.microsoft.com/office/drawing/2014/main" id="{040A314C-2EEB-4FC9-9FA7-88AC7841E652}"/>
              </a:ext>
            </a:extLst>
          </p:cNvPr>
          <p:cNvSpPr/>
          <p:nvPr/>
        </p:nvSpPr>
        <p:spPr>
          <a:xfrm>
            <a:off x="1063051" y="3603317"/>
            <a:ext cx="3143504" cy="492443"/>
          </a:xfrm>
          <a:prstGeom prst="rect">
            <a:avLst/>
          </a:prstGeom>
          <a:noFill/>
        </p:spPr>
        <p:txBody>
          <a:bodyPr lIns="0" tIns="0" rIns="0" bIns="0" anchor="ctr" anchorCtr="0">
            <a:spAutoFit/>
          </a:bodyPr>
          <a:lstStyle/>
          <a:p>
            <a:pPr marL="0" marR="0" lvl="0" indent="0" algn="l" defTabSz="914400" rtl="0" eaLnBrk="1" fontAlgn="auto" latinLnBrk="0" hangingPunct="1">
              <a:lnSpc>
                <a:spcPct val="100000"/>
              </a:lnSpc>
              <a:spcBef>
                <a:spcPts val="30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Segoe UI"/>
                <a:ea typeface="+mn-ea"/>
                <a:cs typeface="Segoe UI Semibold" panose="020B0702040204020203" pitchFamily="34" charset="0"/>
              </a:rPr>
              <a:t>Access the latest technical and expert guidance anywhere you go</a:t>
            </a:r>
          </a:p>
        </p:txBody>
      </p:sp>
      <p:sp>
        <p:nvSpPr>
          <p:cNvPr id="28" name="Rectangle 27">
            <a:extLst>
              <a:ext uri="{FF2B5EF4-FFF2-40B4-BE49-F238E27FC236}">
                <a16:creationId xmlns:a16="http://schemas.microsoft.com/office/drawing/2014/main" id="{8121E7D9-956C-48A5-9FDC-E846FFFFED77}"/>
              </a:ext>
            </a:extLst>
          </p:cNvPr>
          <p:cNvSpPr/>
          <p:nvPr/>
        </p:nvSpPr>
        <p:spPr>
          <a:xfrm>
            <a:off x="1063050" y="4563735"/>
            <a:ext cx="3143505" cy="492443"/>
          </a:xfrm>
          <a:prstGeom prst="rect">
            <a:avLst/>
          </a:prstGeom>
          <a:noFill/>
        </p:spPr>
        <p:txBody>
          <a:bodyPr lIns="0" tIns="0" rIns="0" bIns="0" anchor="ctr" anchorCtr="0">
            <a:spAutoFit/>
          </a:bodyPr>
          <a:lstStyle/>
          <a:p>
            <a:pPr marL="0" marR="0" lvl="0" indent="0" algn="l" defTabSz="914400" rtl="0" eaLnBrk="1" fontAlgn="auto" latinLnBrk="0" hangingPunct="1">
              <a:lnSpc>
                <a:spcPct val="100000"/>
              </a:lnSpc>
              <a:spcBef>
                <a:spcPts val="30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Segoe UI"/>
                <a:ea typeface="+mn-ea"/>
                <a:cs typeface="Segoe UI Semibold" panose="020B0702040204020203" pitchFamily="34" charset="0"/>
              </a:rPr>
              <a:t>Easily locate Microsoft support services and proactive IP content</a:t>
            </a:r>
          </a:p>
        </p:txBody>
      </p:sp>
      <p:sp>
        <p:nvSpPr>
          <p:cNvPr id="29" name="Rectangle 28">
            <a:extLst>
              <a:ext uri="{FF2B5EF4-FFF2-40B4-BE49-F238E27FC236}">
                <a16:creationId xmlns:a16="http://schemas.microsoft.com/office/drawing/2014/main" id="{9C2B5EEB-EE1B-4819-B758-A2A7F766A913}"/>
              </a:ext>
            </a:extLst>
          </p:cNvPr>
          <p:cNvSpPr/>
          <p:nvPr/>
        </p:nvSpPr>
        <p:spPr>
          <a:xfrm>
            <a:off x="1063051" y="5493830"/>
            <a:ext cx="3196788" cy="738664"/>
          </a:xfrm>
          <a:prstGeom prst="rect">
            <a:avLst/>
          </a:prstGeom>
          <a:noFill/>
        </p:spPr>
        <p:txBody>
          <a:bodyPr lIns="0" tIns="0" rIns="0" bIns="0" anchor="ctr" anchorCtr="0">
            <a:spAutoFit/>
          </a:bodyPr>
          <a:lstStyle/>
          <a:p>
            <a:pPr marL="0" marR="0" lvl="0" indent="0" algn="l" defTabSz="914400" rtl="0" eaLnBrk="1" fontAlgn="auto" latinLnBrk="0" hangingPunct="1">
              <a:lnSpc>
                <a:spcPct val="100000"/>
              </a:lnSpc>
              <a:spcBef>
                <a:spcPts val="300"/>
              </a:spcBef>
              <a:spcAft>
                <a:spcPts val="0"/>
              </a:spcAft>
              <a:buClrTx/>
              <a:buSzTx/>
              <a:buFontTx/>
              <a:buNone/>
              <a:tabLst/>
              <a:defRPr/>
            </a:pPr>
            <a:r>
              <a:rPr kumimoji="0" lang="en-US" sz="1600" b="0" i="0" u="none" strike="noStrike" kern="1200" cap="none" spc="0" normalizeH="0" baseline="0" noProof="0" dirty="0">
                <a:ln>
                  <a:noFill/>
                </a:ln>
                <a:solidFill>
                  <a:srgbClr val="FFFFFF"/>
                </a:solidFill>
                <a:effectLst/>
                <a:uLnTx/>
                <a:uFillTx/>
                <a:latin typeface="Segoe UI"/>
                <a:ea typeface="+mn-ea"/>
                <a:cs typeface="Segoe UI Semibold" panose="020B0702040204020203" pitchFamily="34" charset="0"/>
              </a:rPr>
              <a:t>Quickly find contact information for your Microsoft account managers and  manage support access</a:t>
            </a:r>
          </a:p>
        </p:txBody>
      </p:sp>
      <p:sp>
        <p:nvSpPr>
          <p:cNvPr id="15" name="Star: 5 Points 14">
            <a:extLst>
              <a:ext uri="{FF2B5EF4-FFF2-40B4-BE49-F238E27FC236}">
                <a16:creationId xmlns:a16="http://schemas.microsoft.com/office/drawing/2014/main" id="{50159E5A-F45E-4C99-B7FE-D31283FF243E}"/>
              </a:ext>
            </a:extLst>
          </p:cNvPr>
          <p:cNvSpPr/>
          <p:nvPr/>
        </p:nvSpPr>
        <p:spPr bwMode="auto">
          <a:xfrm>
            <a:off x="35950" y="6504271"/>
            <a:ext cx="354742" cy="308697"/>
          </a:xfrm>
          <a:prstGeom prst="star5">
            <a:avLst>
              <a:gd name="adj" fmla="val 19098"/>
              <a:gd name="hf" fmla="val 105146"/>
              <a:gd name="vf" fmla="val 110557"/>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797791597"/>
      </p:ext>
    </p:extLst>
  </p:cSld>
  <p:clrMapOvr>
    <a:masterClrMapping/>
  </p:clrMapOvr>
  <p:transition spd="slow">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 name="Picture 67">
            <a:extLst>
              <a:ext uri="{FF2B5EF4-FFF2-40B4-BE49-F238E27FC236}">
                <a16:creationId xmlns:a16="http://schemas.microsoft.com/office/drawing/2014/main" id="{57882FCC-3EFE-4B35-B671-824BF536BEF4}"/>
              </a:ext>
            </a:extLst>
          </p:cNvPr>
          <p:cNvPicPr>
            <a:picLocks noChangeAspect="1"/>
          </p:cNvPicPr>
          <p:nvPr/>
        </p:nvPicPr>
        <p:blipFill rotWithShape="1">
          <a:blip r:embed="rId3"/>
          <a:srcRect t="37011" b="20115"/>
          <a:stretch/>
        </p:blipFill>
        <p:spPr>
          <a:xfrm>
            <a:off x="1" y="2387"/>
            <a:ext cx="12192000" cy="2940658"/>
          </a:xfrm>
          <a:prstGeom prst="rect">
            <a:avLst/>
          </a:prstGeom>
        </p:spPr>
      </p:pic>
      <p:sp>
        <p:nvSpPr>
          <p:cNvPr id="71" name="Rectangle 70">
            <a:extLst>
              <a:ext uri="{FF2B5EF4-FFF2-40B4-BE49-F238E27FC236}">
                <a16:creationId xmlns:a16="http://schemas.microsoft.com/office/drawing/2014/main" id="{5BBCD250-FD0F-485A-87AC-F0F5192571CE}"/>
              </a:ext>
            </a:extLst>
          </p:cNvPr>
          <p:cNvSpPr/>
          <p:nvPr/>
        </p:nvSpPr>
        <p:spPr bwMode="auto">
          <a:xfrm>
            <a:off x="1" y="2386"/>
            <a:ext cx="12192000" cy="2940659"/>
          </a:xfrm>
          <a:prstGeom prst="rect">
            <a:avLst/>
          </a:prstGeom>
          <a:solidFill>
            <a:schemeClr val="accent3">
              <a:alpha val="7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5761" tIns="140609" rIns="175761" bIns="140609" numCol="1" spcCol="0" rtlCol="0" fromWordArt="0" anchor="t" anchorCtr="0" forceAA="0" compatLnSpc="1">
            <a:prstTxWarp prst="textNoShape">
              <a:avLst/>
            </a:prstTxWarp>
            <a:noAutofit/>
          </a:bodyPr>
          <a:lstStyle/>
          <a:p>
            <a:pPr algn="ctr" defTabSz="896094" fontAlgn="base">
              <a:lnSpc>
                <a:spcPct val="90000"/>
              </a:lnSpc>
              <a:spcBef>
                <a:spcPct val="0"/>
              </a:spcBef>
              <a:spcAft>
                <a:spcPct val="0"/>
              </a:spcAft>
            </a:pPr>
            <a:endParaRPr lang="en-US" sz="2307" dirty="0">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7" name="Title 6">
            <a:extLst>
              <a:ext uri="{FF2B5EF4-FFF2-40B4-BE49-F238E27FC236}">
                <a16:creationId xmlns:a16="http://schemas.microsoft.com/office/drawing/2014/main" id="{70440EA1-709F-48AC-8454-C09E9F01BC6F}"/>
              </a:ext>
            </a:extLst>
          </p:cNvPr>
          <p:cNvSpPr>
            <a:spLocks noGrp="1"/>
          </p:cNvSpPr>
          <p:nvPr>
            <p:ph type="title"/>
          </p:nvPr>
        </p:nvSpPr>
        <p:spPr/>
        <p:txBody>
          <a:bodyPr/>
          <a:lstStyle/>
          <a:p>
            <a:r>
              <a:rPr lang="en-US" dirty="0">
                <a:solidFill>
                  <a:schemeClr val="tx1"/>
                </a:solidFill>
              </a:rPr>
              <a:t>A closer look at Services Hub features</a:t>
            </a:r>
          </a:p>
        </p:txBody>
      </p:sp>
      <p:sp>
        <p:nvSpPr>
          <p:cNvPr id="92" name="TextBox 91">
            <a:extLst>
              <a:ext uri="{FF2B5EF4-FFF2-40B4-BE49-F238E27FC236}">
                <a16:creationId xmlns:a16="http://schemas.microsoft.com/office/drawing/2014/main" id="{0189F169-B844-894E-8CDC-C85E4F0074D9}"/>
              </a:ext>
            </a:extLst>
          </p:cNvPr>
          <p:cNvSpPr txBox="1"/>
          <p:nvPr/>
        </p:nvSpPr>
        <p:spPr>
          <a:xfrm>
            <a:off x="223829" y="3002616"/>
            <a:ext cx="1353434" cy="489296"/>
          </a:xfrm>
          <a:prstGeom prst="rect">
            <a:avLst/>
          </a:prstGeom>
          <a:noFill/>
        </p:spPr>
        <p:txBody>
          <a:bodyPr wrap="square" lIns="0" tIns="146284" rIns="182854" bIns="146284" rtlCol="0" anchor="ctr">
            <a:spAutoFit/>
          </a:bodyPr>
          <a:lstStyle>
            <a:defPPr>
              <a:defRPr lang="en-US"/>
            </a:defPPr>
            <a:lvl1pPr>
              <a:lnSpc>
                <a:spcPct val="90000"/>
              </a:lnSpc>
              <a:spcAft>
                <a:spcPts val="600"/>
              </a:spcAft>
              <a:defRPr sz="1400">
                <a:solidFill>
                  <a:schemeClr val="accent1">
                    <a:lumMod val="75000"/>
                  </a:schemeClr>
                </a:solidFill>
                <a:latin typeface="Segoe UI Semilight" panose="020B0402040204020203" pitchFamily="34" charset="0"/>
                <a:cs typeface="Segoe UI Semilight" panose="020B0402040204020203" pitchFamily="34" charset="0"/>
              </a:defRPr>
            </a:lvl1pPr>
          </a:lstStyle>
          <a:p>
            <a:pPr defTabSz="914225"/>
            <a:r>
              <a:rPr lang="en-US" b="1" dirty="0">
                <a:solidFill>
                  <a:srgbClr val="0078D7"/>
                </a:solidFill>
                <a:latin typeface="Segoe UI" panose="020B0502040204020203" pitchFamily="34" charset="0"/>
                <a:cs typeface="Segoe UI" panose="020B0502040204020203" pitchFamily="34" charset="0"/>
              </a:rPr>
              <a:t>Dashboard</a:t>
            </a:r>
          </a:p>
        </p:txBody>
      </p:sp>
      <p:sp>
        <p:nvSpPr>
          <p:cNvPr id="93" name="TextBox 92">
            <a:extLst>
              <a:ext uri="{FF2B5EF4-FFF2-40B4-BE49-F238E27FC236}">
                <a16:creationId xmlns:a16="http://schemas.microsoft.com/office/drawing/2014/main" id="{412D306B-796D-F244-A891-98E9076D8764}"/>
              </a:ext>
            </a:extLst>
          </p:cNvPr>
          <p:cNvSpPr txBox="1"/>
          <p:nvPr/>
        </p:nvSpPr>
        <p:spPr>
          <a:xfrm>
            <a:off x="1933213" y="2916565"/>
            <a:ext cx="1498453" cy="683224"/>
          </a:xfrm>
          <a:prstGeom prst="rect">
            <a:avLst/>
          </a:prstGeom>
          <a:noFill/>
        </p:spPr>
        <p:txBody>
          <a:bodyPr wrap="square" lIns="0" tIns="146284" rIns="182854" bIns="146284" rtlCol="0" anchor="ctr">
            <a:spAutoFit/>
          </a:bodyPr>
          <a:lstStyle/>
          <a:p>
            <a:pPr defTabSz="914225">
              <a:lnSpc>
                <a:spcPct val="90000"/>
              </a:lnSpc>
              <a:spcAft>
                <a:spcPts val="600"/>
              </a:spcAft>
            </a:pPr>
            <a:r>
              <a:rPr lang="en-US" sz="1400" b="1" dirty="0">
                <a:solidFill>
                  <a:srgbClr val="0078D7"/>
                </a:solidFill>
                <a:latin typeface="Segoe UI" panose="020B0502040204020203" pitchFamily="34" charset="0"/>
                <a:cs typeface="Segoe UI" panose="020B0502040204020203" pitchFamily="34" charset="0"/>
              </a:rPr>
              <a:t>Contract Details</a:t>
            </a:r>
          </a:p>
        </p:txBody>
      </p:sp>
      <p:sp>
        <p:nvSpPr>
          <p:cNvPr id="94" name="TextBox 93">
            <a:extLst>
              <a:ext uri="{FF2B5EF4-FFF2-40B4-BE49-F238E27FC236}">
                <a16:creationId xmlns:a16="http://schemas.microsoft.com/office/drawing/2014/main" id="{AD5603A1-5229-A642-99BD-1E80F02EE973}"/>
              </a:ext>
            </a:extLst>
          </p:cNvPr>
          <p:cNvSpPr txBox="1"/>
          <p:nvPr/>
        </p:nvSpPr>
        <p:spPr>
          <a:xfrm>
            <a:off x="3598033" y="2946904"/>
            <a:ext cx="1559255" cy="683143"/>
          </a:xfrm>
          <a:prstGeom prst="rect">
            <a:avLst/>
          </a:prstGeom>
          <a:noFill/>
        </p:spPr>
        <p:txBody>
          <a:bodyPr wrap="square" lIns="0" tIns="146284" rIns="182854" bIns="146284" rtlCol="0" anchor="ctr">
            <a:spAutoFit/>
          </a:bodyPr>
          <a:lstStyle/>
          <a:p>
            <a:pPr defTabSz="914225">
              <a:lnSpc>
                <a:spcPct val="90000"/>
              </a:lnSpc>
              <a:spcAft>
                <a:spcPts val="600"/>
              </a:spcAft>
            </a:pPr>
            <a:r>
              <a:rPr lang="en-US" sz="1400" b="1" dirty="0">
                <a:solidFill>
                  <a:srgbClr val="0078D7"/>
                </a:solidFill>
                <a:latin typeface="Segoe UI" panose="020B0502040204020203" pitchFamily="34" charset="0"/>
                <a:cs typeface="Segoe UI" panose="020B0502040204020203" pitchFamily="34" charset="0"/>
              </a:rPr>
              <a:t>IT Environment Health</a:t>
            </a:r>
          </a:p>
        </p:txBody>
      </p:sp>
      <p:sp>
        <p:nvSpPr>
          <p:cNvPr id="95" name="TextBox 94">
            <a:extLst>
              <a:ext uri="{FF2B5EF4-FFF2-40B4-BE49-F238E27FC236}">
                <a16:creationId xmlns:a16="http://schemas.microsoft.com/office/drawing/2014/main" id="{D5D7A870-E995-DC4B-AF4E-DB82AD35FE6D}"/>
              </a:ext>
            </a:extLst>
          </p:cNvPr>
          <p:cNvSpPr txBox="1"/>
          <p:nvPr/>
        </p:nvSpPr>
        <p:spPr>
          <a:xfrm>
            <a:off x="5296969" y="2943045"/>
            <a:ext cx="1472182" cy="690860"/>
          </a:xfrm>
          <a:prstGeom prst="rect">
            <a:avLst/>
          </a:prstGeom>
          <a:noFill/>
        </p:spPr>
        <p:txBody>
          <a:bodyPr wrap="square" lIns="0" tIns="146284" rIns="182854" bIns="146284" rtlCol="0" anchor="ctr">
            <a:spAutoFit/>
          </a:bodyPr>
          <a:lstStyle/>
          <a:p>
            <a:pPr defTabSz="914225">
              <a:lnSpc>
                <a:spcPct val="90000"/>
              </a:lnSpc>
              <a:spcAft>
                <a:spcPts val="600"/>
              </a:spcAft>
            </a:pPr>
            <a:r>
              <a:rPr lang="en-US" sz="1400" b="1" dirty="0">
                <a:solidFill>
                  <a:srgbClr val="0078D7"/>
                </a:solidFill>
                <a:latin typeface="Segoe UI" panose="020B0502040204020203" pitchFamily="34" charset="0"/>
                <a:cs typeface="Segoe UI" panose="020B0502040204020203" pitchFamily="34" charset="0"/>
              </a:rPr>
              <a:t>Learn </a:t>
            </a:r>
            <a:br>
              <a:rPr lang="en-US" sz="1400" b="1" dirty="0">
                <a:solidFill>
                  <a:srgbClr val="0078D7"/>
                </a:solidFill>
                <a:latin typeface="Segoe UI" panose="020B0502040204020203" pitchFamily="34" charset="0"/>
                <a:cs typeface="Segoe UI" panose="020B0502040204020203" pitchFamily="34" charset="0"/>
              </a:rPr>
            </a:br>
            <a:r>
              <a:rPr lang="en-US" sz="1400" b="1" dirty="0">
                <a:solidFill>
                  <a:srgbClr val="0078D7"/>
                </a:solidFill>
                <a:latin typeface="Segoe UI" panose="020B0502040204020203" pitchFamily="34" charset="0"/>
                <a:cs typeface="Segoe UI" panose="020B0502040204020203" pitchFamily="34" charset="0"/>
              </a:rPr>
              <a:t>On-demand</a:t>
            </a:r>
          </a:p>
        </p:txBody>
      </p:sp>
      <p:sp>
        <p:nvSpPr>
          <p:cNvPr id="96" name="TextBox 95">
            <a:extLst>
              <a:ext uri="{FF2B5EF4-FFF2-40B4-BE49-F238E27FC236}">
                <a16:creationId xmlns:a16="http://schemas.microsoft.com/office/drawing/2014/main" id="{A00EA8A3-B542-DE47-858D-D395522812DB}"/>
              </a:ext>
            </a:extLst>
          </p:cNvPr>
          <p:cNvSpPr txBox="1"/>
          <p:nvPr/>
        </p:nvSpPr>
        <p:spPr>
          <a:xfrm>
            <a:off x="6981816" y="3059144"/>
            <a:ext cx="1364596" cy="489296"/>
          </a:xfrm>
          <a:prstGeom prst="rect">
            <a:avLst/>
          </a:prstGeom>
          <a:noFill/>
        </p:spPr>
        <p:txBody>
          <a:bodyPr wrap="square" lIns="0" tIns="146284" rIns="182854" bIns="146284" rtlCol="0" anchor="ctr">
            <a:spAutoFit/>
          </a:bodyPr>
          <a:lstStyle/>
          <a:p>
            <a:pPr defTabSz="914225">
              <a:lnSpc>
                <a:spcPct val="90000"/>
              </a:lnSpc>
              <a:spcAft>
                <a:spcPts val="600"/>
              </a:spcAft>
            </a:pPr>
            <a:r>
              <a:rPr lang="en-US" sz="1400" b="1" dirty="0">
                <a:solidFill>
                  <a:srgbClr val="0078D7"/>
                </a:solidFill>
                <a:latin typeface="Segoe UI" panose="020B0502040204020203" pitchFamily="34" charset="0"/>
                <a:cs typeface="Segoe UI" panose="020B0502040204020203" pitchFamily="34" charset="0"/>
              </a:rPr>
              <a:t>Support</a:t>
            </a:r>
          </a:p>
        </p:txBody>
      </p:sp>
      <p:sp>
        <p:nvSpPr>
          <p:cNvPr id="97" name="TextBox 96">
            <a:extLst>
              <a:ext uri="{FF2B5EF4-FFF2-40B4-BE49-F238E27FC236}">
                <a16:creationId xmlns:a16="http://schemas.microsoft.com/office/drawing/2014/main" id="{AC3457DC-2C2F-CA46-81F7-E6783CC1258E}"/>
              </a:ext>
            </a:extLst>
          </p:cNvPr>
          <p:cNvSpPr txBox="1"/>
          <p:nvPr/>
        </p:nvSpPr>
        <p:spPr>
          <a:xfrm>
            <a:off x="8794305" y="3041565"/>
            <a:ext cx="1641675" cy="489284"/>
          </a:xfrm>
          <a:prstGeom prst="rect">
            <a:avLst/>
          </a:prstGeom>
          <a:noFill/>
        </p:spPr>
        <p:txBody>
          <a:bodyPr wrap="square" lIns="0" tIns="146284" rIns="182854" bIns="146284" rtlCol="0" anchor="ctr">
            <a:spAutoFit/>
          </a:bodyPr>
          <a:lstStyle/>
          <a:p>
            <a:pPr defTabSz="914225">
              <a:lnSpc>
                <a:spcPct val="90000"/>
              </a:lnSpc>
              <a:spcAft>
                <a:spcPts val="600"/>
              </a:spcAft>
            </a:pPr>
            <a:r>
              <a:rPr lang="en-US" sz="1400" b="1" dirty="0">
                <a:solidFill>
                  <a:srgbClr val="0078D7"/>
                </a:solidFill>
                <a:latin typeface="Segoe UI" panose="020B0502040204020203" pitchFamily="34" charset="0"/>
                <a:cs typeface="Segoe UI" panose="020B0502040204020203" pitchFamily="34" charset="0"/>
              </a:rPr>
              <a:t>Services Catalog</a:t>
            </a:r>
          </a:p>
        </p:txBody>
      </p:sp>
      <p:sp>
        <p:nvSpPr>
          <p:cNvPr id="98" name="TextBox 97">
            <a:extLst>
              <a:ext uri="{FF2B5EF4-FFF2-40B4-BE49-F238E27FC236}">
                <a16:creationId xmlns:a16="http://schemas.microsoft.com/office/drawing/2014/main" id="{D71BC1DE-F895-5648-92F1-99E645E4E571}"/>
              </a:ext>
            </a:extLst>
          </p:cNvPr>
          <p:cNvSpPr txBox="1"/>
          <p:nvPr/>
        </p:nvSpPr>
        <p:spPr>
          <a:xfrm>
            <a:off x="10533173" y="3050679"/>
            <a:ext cx="1482193" cy="489296"/>
          </a:xfrm>
          <a:prstGeom prst="rect">
            <a:avLst/>
          </a:prstGeom>
          <a:noFill/>
        </p:spPr>
        <p:txBody>
          <a:bodyPr wrap="square" lIns="0" tIns="146284" rIns="182854" bIns="146284" rtlCol="0" anchor="ctr">
            <a:spAutoFit/>
          </a:bodyPr>
          <a:lstStyle/>
          <a:p>
            <a:pPr defTabSz="914225">
              <a:lnSpc>
                <a:spcPct val="90000"/>
              </a:lnSpc>
              <a:spcAft>
                <a:spcPts val="600"/>
              </a:spcAft>
            </a:pPr>
            <a:r>
              <a:rPr lang="en-US" sz="1400" b="1" dirty="0">
                <a:solidFill>
                  <a:srgbClr val="0078D7"/>
                </a:solidFill>
                <a:latin typeface="Segoe UI" panose="020B0502040204020203" pitchFamily="34" charset="0"/>
                <a:cs typeface="Segoe UI" panose="020B0502040204020203" pitchFamily="34" charset="0"/>
              </a:rPr>
              <a:t>Update Center</a:t>
            </a:r>
          </a:p>
        </p:txBody>
      </p:sp>
      <p:sp>
        <p:nvSpPr>
          <p:cNvPr id="99" name="TextBox 98">
            <a:extLst>
              <a:ext uri="{FF2B5EF4-FFF2-40B4-BE49-F238E27FC236}">
                <a16:creationId xmlns:a16="http://schemas.microsoft.com/office/drawing/2014/main" id="{4ED4E565-CA92-FA4F-A905-479A42A2F825}"/>
              </a:ext>
            </a:extLst>
          </p:cNvPr>
          <p:cNvSpPr txBox="1"/>
          <p:nvPr/>
        </p:nvSpPr>
        <p:spPr>
          <a:xfrm>
            <a:off x="5299490" y="3429001"/>
            <a:ext cx="1515960" cy="2460436"/>
          </a:xfrm>
          <a:prstGeom prst="rect">
            <a:avLst/>
          </a:prstGeom>
          <a:noFill/>
        </p:spPr>
        <p:txBody>
          <a:bodyPr wrap="square" lIns="0" tIns="146284" rIns="0" bIns="146284" rtlCol="0" anchor="t">
            <a:spAutoFit/>
          </a:bodyPr>
          <a:lstStyle/>
          <a:p>
            <a:pPr lvl="0">
              <a:lnSpc>
                <a:spcPct val="90000"/>
              </a:lnSpc>
              <a:spcAft>
                <a:spcPts val="600"/>
              </a:spcAft>
              <a:defRPr/>
            </a:pPr>
            <a:r>
              <a:rPr lang="en-US" sz="1000" b="1" dirty="0">
                <a:solidFill>
                  <a:srgbClr val="505050">
                    <a:lumMod val="50000"/>
                  </a:srgbClr>
                </a:solidFill>
              </a:rPr>
              <a:t>Stay current on your technologies with unique learning experiences</a:t>
            </a:r>
          </a:p>
          <a:p>
            <a:pPr marL="118745" lvl="0" indent="-118745">
              <a:lnSpc>
                <a:spcPct val="90000"/>
              </a:lnSpc>
              <a:spcAft>
                <a:spcPts val="600"/>
              </a:spcAft>
              <a:buFont typeface="Arial" panose="020B0604020202020204" pitchFamily="34" charset="0"/>
              <a:buChar char="•"/>
              <a:defRPr/>
            </a:pPr>
            <a:r>
              <a:rPr lang="en-US" sz="1000" dirty="0">
                <a:solidFill>
                  <a:srgbClr val="505050">
                    <a:lumMod val="50000"/>
                  </a:srgbClr>
                </a:solidFill>
              </a:rPr>
              <a:t>Learn anytime, anywhere, on any device</a:t>
            </a:r>
            <a:endParaRPr lang="en-US" sz="1000" dirty="0">
              <a:solidFill>
                <a:srgbClr val="505050">
                  <a:lumMod val="50000"/>
                </a:srgbClr>
              </a:solidFill>
              <a:cs typeface="Segoe UI"/>
            </a:endParaRPr>
          </a:p>
          <a:p>
            <a:pPr marL="118745" lvl="0" indent="-118745">
              <a:lnSpc>
                <a:spcPct val="90000"/>
              </a:lnSpc>
              <a:spcAft>
                <a:spcPts val="600"/>
              </a:spcAft>
              <a:buFont typeface="Arial" panose="020B0604020202020204" pitchFamily="34" charset="0"/>
              <a:buChar char="•"/>
              <a:defRPr/>
            </a:pPr>
            <a:r>
              <a:rPr lang="en-US" sz="1000" dirty="0">
                <a:solidFill>
                  <a:srgbClr val="505050">
                    <a:lumMod val="50000"/>
                  </a:srgbClr>
                </a:solidFill>
              </a:rPr>
              <a:t>Participate in live instructor-led webcasts and learn on your own with self-paced learning paths</a:t>
            </a:r>
            <a:endParaRPr lang="en-US" sz="1000" dirty="0">
              <a:solidFill>
                <a:srgbClr val="505050">
                  <a:lumMod val="50000"/>
                </a:srgbClr>
              </a:solidFill>
              <a:cs typeface="Segoe UI"/>
            </a:endParaRPr>
          </a:p>
          <a:p>
            <a:pPr marL="118745" lvl="0" indent="-118745">
              <a:lnSpc>
                <a:spcPct val="90000"/>
              </a:lnSpc>
              <a:spcAft>
                <a:spcPts val="600"/>
              </a:spcAft>
              <a:buFont typeface="Arial" panose="020B0604020202020204" pitchFamily="34" charset="0"/>
              <a:buChar char="•"/>
              <a:defRPr/>
            </a:pPr>
            <a:r>
              <a:rPr lang="en-US" sz="1000" dirty="0">
                <a:solidFill>
                  <a:srgbClr val="505050">
                    <a:lumMod val="50000"/>
                  </a:srgbClr>
                </a:solidFill>
              </a:rPr>
              <a:t>Access to all on-demand learning experiences such as videos and virtual hands-on labs </a:t>
            </a:r>
            <a:endParaRPr lang="en-US" sz="1000" dirty="0">
              <a:solidFill>
                <a:srgbClr val="505050">
                  <a:lumMod val="50000"/>
                </a:srgbClr>
              </a:solidFill>
              <a:cs typeface="Segoe UI"/>
            </a:endParaRPr>
          </a:p>
        </p:txBody>
      </p:sp>
      <p:sp>
        <p:nvSpPr>
          <p:cNvPr id="100" name="TextBox 99">
            <a:extLst>
              <a:ext uri="{FF2B5EF4-FFF2-40B4-BE49-F238E27FC236}">
                <a16:creationId xmlns:a16="http://schemas.microsoft.com/office/drawing/2014/main" id="{84CB793D-F29D-494C-85B4-16618A0EF1B3}"/>
              </a:ext>
            </a:extLst>
          </p:cNvPr>
          <p:cNvSpPr txBox="1"/>
          <p:nvPr/>
        </p:nvSpPr>
        <p:spPr>
          <a:xfrm>
            <a:off x="6984336" y="3429000"/>
            <a:ext cx="1638194" cy="2326750"/>
          </a:xfrm>
          <a:prstGeom prst="rect">
            <a:avLst/>
          </a:prstGeom>
          <a:noFill/>
        </p:spPr>
        <p:txBody>
          <a:bodyPr wrap="square" lIns="0" tIns="146284" rIns="0" bIns="146284" rtlCol="0">
            <a:spAutoFit/>
          </a:bodyPr>
          <a:lstStyle/>
          <a:p>
            <a:pPr lvl="0">
              <a:lnSpc>
                <a:spcPct val="90000"/>
              </a:lnSpc>
              <a:spcAft>
                <a:spcPts val="600"/>
              </a:spcAft>
              <a:defRPr/>
            </a:pPr>
            <a:r>
              <a:rPr lang="en-US" sz="1000" b="1" dirty="0">
                <a:solidFill>
                  <a:srgbClr val="505050">
                    <a:lumMod val="50000"/>
                  </a:srgbClr>
                </a:solidFill>
              </a:rPr>
              <a:t>Easy to manage your Microsoft support activity</a:t>
            </a:r>
          </a:p>
          <a:p>
            <a:pPr marL="119063" lvl="0" indent="-119063">
              <a:lnSpc>
                <a:spcPct val="90000"/>
              </a:lnSpc>
              <a:spcAft>
                <a:spcPts val="600"/>
              </a:spcAft>
              <a:buFont typeface="Arial" panose="020B0604020202020204" pitchFamily="34" charset="0"/>
              <a:buChar char="•"/>
              <a:defRPr/>
            </a:pPr>
            <a:r>
              <a:rPr lang="en-US" sz="1000" dirty="0">
                <a:solidFill>
                  <a:srgbClr val="505050">
                    <a:lumMod val="50000"/>
                  </a:srgbClr>
                </a:solidFill>
              </a:rPr>
              <a:t>View your support request data and support requests trends</a:t>
            </a:r>
          </a:p>
          <a:p>
            <a:pPr marL="119063" lvl="0" indent="-119063">
              <a:lnSpc>
                <a:spcPct val="90000"/>
              </a:lnSpc>
              <a:spcAft>
                <a:spcPts val="600"/>
              </a:spcAft>
              <a:buFont typeface="Arial" panose="020B0604020202020204" pitchFamily="34" charset="0"/>
              <a:buChar char="•"/>
              <a:defRPr/>
            </a:pPr>
            <a:r>
              <a:rPr lang="en-US" sz="1000" dirty="0">
                <a:solidFill>
                  <a:srgbClr val="505050">
                    <a:lumMod val="50000"/>
                  </a:srgbClr>
                </a:solidFill>
              </a:rPr>
              <a:t>As a support contact, manage your support Access ID and password online for request management</a:t>
            </a:r>
          </a:p>
          <a:p>
            <a:pPr marL="119063" lvl="0" indent="-119063">
              <a:lnSpc>
                <a:spcPct val="90000"/>
              </a:lnSpc>
              <a:spcAft>
                <a:spcPts val="600"/>
              </a:spcAft>
              <a:buFont typeface="Arial" panose="020B0604020202020204" pitchFamily="34" charset="0"/>
              <a:buChar char="•"/>
              <a:defRPr/>
            </a:pPr>
            <a:r>
              <a:rPr lang="en-US" sz="1000" dirty="0">
                <a:solidFill>
                  <a:srgbClr val="505050">
                    <a:lumMod val="50000"/>
                  </a:srgbClr>
                </a:solidFill>
              </a:rPr>
              <a:t>Easily toggle who can open support requests online as an administrator</a:t>
            </a:r>
          </a:p>
        </p:txBody>
      </p:sp>
      <p:sp>
        <p:nvSpPr>
          <p:cNvPr id="101" name="TextBox 100">
            <a:extLst>
              <a:ext uri="{FF2B5EF4-FFF2-40B4-BE49-F238E27FC236}">
                <a16:creationId xmlns:a16="http://schemas.microsoft.com/office/drawing/2014/main" id="{FC2BC5A6-1ECA-054E-B400-7419BFF88B5F}"/>
              </a:ext>
            </a:extLst>
          </p:cNvPr>
          <p:cNvSpPr txBox="1"/>
          <p:nvPr/>
        </p:nvSpPr>
        <p:spPr>
          <a:xfrm>
            <a:off x="8791417" y="3429001"/>
            <a:ext cx="1575391" cy="2079826"/>
          </a:xfrm>
          <a:prstGeom prst="rect">
            <a:avLst/>
          </a:prstGeom>
          <a:noFill/>
        </p:spPr>
        <p:txBody>
          <a:bodyPr wrap="square" lIns="0" tIns="146284" rIns="0" bIns="146284" rtlCol="0">
            <a:spAutoFit/>
          </a:bodyPr>
          <a:lstStyle/>
          <a:p>
            <a:pPr lvl="0">
              <a:lnSpc>
                <a:spcPct val="90000"/>
              </a:lnSpc>
              <a:spcAft>
                <a:spcPts val="600"/>
              </a:spcAft>
              <a:defRPr/>
            </a:pPr>
            <a:r>
              <a:rPr lang="en-US" sz="1000" b="1" dirty="0">
                <a:solidFill>
                  <a:srgbClr val="505050">
                    <a:lumMod val="50000"/>
                  </a:srgbClr>
                </a:solidFill>
              </a:rPr>
              <a:t>Save time to connect to the services you need</a:t>
            </a:r>
          </a:p>
          <a:p>
            <a:pPr marL="119063" lvl="0" indent="-119063">
              <a:lnSpc>
                <a:spcPct val="90000"/>
              </a:lnSpc>
              <a:spcAft>
                <a:spcPts val="600"/>
              </a:spcAft>
              <a:buFont typeface="Arial" panose="020B0604020202020204" pitchFamily="34" charset="0"/>
              <a:buChar char="•"/>
              <a:defRPr/>
            </a:pPr>
            <a:r>
              <a:rPr lang="en-US" sz="1000" dirty="0">
                <a:solidFill>
                  <a:srgbClr val="505050">
                    <a:lumMod val="50000"/>
                  </a:srgbClr>
                </a:solidFill>
              </a:rPr>
              <a:t>View the latest Microsoft Services catalog online</a:t>
            </a:r>
          </a:p>
          <a:p>
            <a:pPr marL="119063" lvl="0" indent="-119063">
              <a:lnSpc>
                <a:spcPct val="90000"/>
              </a:lnSpc>
              <a:spcAft>
                <a:spcPts val="600"/>
              </a:spcAft>
              <a:buFont typeface="Arial" panose="020B0604020202020204" pitchFamily="34" charset="0"/>
              <a:buChar char="•"/>
              <a:defRPr/>
            </a:pPr>
            <a:r>
              <a:rPr lang="en-US" sz="1000" dirty="0">
                <a:solidFill>
                  <a:srgbClr val="505050">
                    <a:lumMod val="50000"/>
                  </a:srgbClr>
                </a:solidFill>
              </a:rPr>
              <a:t>Check seat availability for workshops and online courses</a:t>
            </a:r>
          </a:p>
          <a:p>
            <a:pPr marL="119063" lvl="0" indent="-119063">
              <a:lnSpc>
                <a:spcPct val="90000"/>
              </a:lnSpc>
              <a:spcAft>
                <a:spcPts val="600"/>
              </a:spcAft>
              <a:buFont typeface="Arial" panose="020B0604020202020204" pitchFamily="34" charset="0"/>
              <a:buChar char="•"/>
              <a:defRPr/>
            </a:pPr>
            <a:r>
              <a:rPr lang="en-US" sz="1000" dirty="0">
                <a:solidFill>
                  <a:srgbClr val="505050">
                    <a:lumMod val="50000"/>
                  </a:srgbClr>
                </a:solidFill>
              </a:rPr>
              <a:t>Click to contact Microsoft to reserve seats or schedule a new Microsoft Service </a:t>
            </a:r>
          </a:p>
        </p:txBody>
      </p:sp>
      <p:sp>
        <p:nvSpPr>
          <p:cNvPr id="102" name="TextBox 101">
            <a:extLst>
              <a:ext uri="{FF2B5EF4-FFF2-40B4-BE49-F238E27FC236}">
                <a16:creationId xmlns:a16="http://schemas.microsoft.com/office/drawing/2014/main" id="{12C7368C-C208-1241-B611-B055EEEC7EFD}"/>
              </a:ext>
            </a:extLst>
          </p:cNvPr>
          <p:cNvSpPr txBox="1"/>
          <p:nvPr/>
        </p:nvSpPr>
        <p:spPr>
          <a:xfrm>
            <a:off x="10535694" y="3429000"/>
            <a:ext cx="1482192" cy="2326750"/>
          </a:xfrm>
          <a:prstGeom prst="rect">
            <a:avLst/>
          </a:prstGeom>
          <a:noFill/>
        </p:spPr>
        <p:txBody>
          <a:bodyPr wrap="square" lIns="0" tIns="146284" rIns="0" bIns="146284" rtlCol="0">
            <a:spAutoFit/>
          </a:bodyPr>
          <a:lstStyle/>
          <a:p>
            <a:pPr lvl="0">
              <a:lnSpc>
                <a:spcPct val="90000"/>
              </a:lnSpc>
              <a:spcAft>
                <a:spcPts val="600"/>
              </a:spcAft>
              <a:defRPr/>
            </a:pPr>
            <a:r>
              <a:rPr lang="en-US" sz="1000" b="1" dirty="0">
                <a:solidFill>
                  <a:srgbClr val="505050">
                    <a:lumMod val="50000"/>
                  </a:srgbClr>
                </a:solidFill>
              </a:rPr>
              <a:t>Stay connected and current with </a:t>
            </a:r>
            <a:br>
              <a:rPr lang="en-US" sz="1000" b="1" dirty="0">
                <a:solidFill>
                  <a:srgbClr val="505050">
                    <a:lumMod val="50000"/>
                  </a:srgbClr>
                </a:solidFill>
              </a:rPr>
            </a:br>
            <a:r>
              <a:rPr lang="en-US" sz="1000" b="1" dirty="0">
                <a:solidFill>
                  <a:srgbClr val="505050">
                    <a:lumMod val="50000"/>
                  </a:srgbClr>
                </a:solidFill>
              </a:rPr>
              <a:t>product updates </a:t>
            </a:r>
          </a:p>
          <a:p>
            <a:pPr marL="119063" lvl="0" indent="-119063">
              <a:lnSpc>
                <a:spcPct val="90000"/>
              </a:lnSpc>
              <a:spcAft>
                <a:spcPts val="600"/>
              </a:spcAft>
              <a:buFont typeface="Arial" panose="020B0604020202020204" pitchFamily="34" charset="0"/>
              <a:buChar char="•"/>
              <a:defRPr/>
            </a:pPr>
            <a:r>
              <a:rPr lang="en-US" sz="1000" dirty="0">
                <a:solidFill>
                  <a:srgbClr val="505050">
                    <a:lumMod val="50000"/>
                  </a:srgbClr>
                </a:solidFill>
              </a:rPr>
              <a:t>Discover new and updated Office 365 and Azure information online</a:t>
            </a:r>
          </a:p>
          <a:p>
            <a:pPr marL="119063" lvl="0" indent="-119063">
              <a:lnSpc>
                <a:spcPct val="90000"/>
              </a:lnSpc>
              <a:spcAft>
                <a:spcPts val="600"/>
              </a:spcAft>
              <a:buFont typeface="Arial" panose="020B0604020202020204" pitchFamily="34" charset="0"/>
              <a:buChar char="•"/>
              <a:defRPr/>
            </a:pPr>
            <a:r>
              <a:rPr lang="en-US" sz="1000" dirty="0">
                <a:solidFill>
                  <a:srgbClr val="505050">
                    <a:lumMod val="50000"/>
                  </a:srgbClr>
                </a:solidFill>
              </a:rPr>
              <a:t>Follow products for changes in release information</a:t>
            </a:r>
          </a:p>
          <a:p>
            <a:pPr marL="119063" lvl="0" indent="-119063">
              <a:lnSpc>
                <a:spcPct val="90000"/>
              </a:lnSpc>
              <a:spcAft>
                <a:spcPts val="600"/>
              </a:spcAft>
              <a:buFont typeface="Arial" panose="020B0604020202020204" pitchFamily="34" charset="0"/>
              <a:buChar char="•"/>
              <a:defRPr/>
            </a:pPr>
            <a:r>
              <a:rPr lang="en-US" sz="1000" dirty="0">
                <a:solidFill>
                  <a:srgbClr val="505050">
                    <a:lumMod val="50000"/>
                  </a:srgbClr>
                </a:solidFill>
              </a:rPr>
              <a:t>Sign up for events to learn more about Office 365 and Azure services </a:t>
            </a:r>
          </a:p>
        </p:txBody>
      </p:sp>
      <p:sp>
        <p:nvSpPr>
          <p:cNvPr id="104" name="TextBox 103">
            <a:extLst>
              <a:ext uri="{FF2B5EF4-FFF2-40B4-BE49-F238E27FC236}">
                <a16:creationId xmlns:a16="http://schemas.microsoft.com/office/drawing/2014/main" id="{AF12F7A5-A31C-4741-8013-52426DFD5652}"/>
              </a:ext>
            </a:extLst>
          </p:cNvPr>
          <p:cNvSpPr txBox="1"/>
          <p:nvPr/>
        </p:nvSpPr>
        <p:spPr>
          <a:xfrm>
            <a:off x="1935734" y="3429000"/>
            <a:ext cx="1473099" cy="2321957"/>
          </a:xfrm>
          <a:prstGeom prst="rect">
            <a:avLst/>
          </a:prstGeom>
          <a:noFill/>
        </p:spPr>
        <p:txBody>
          <a:bodyPr wrap="square" lIns="0" tIns="146284" rIns="0" bIns="146284" rtlCol="0">
            <a:spAutoFit/>
          </a:bodyPr>
          <a:lstStyle/>
          <a:p>
            <a:pPr lvl="0">
              <a:lnSpc>
                <a:spcPct val="90000"/>
              </a:lnSpc>
              <a:spcAft>
                <a:spcPts val="600"/>
              </a:spcAft>
              <a:defRPr/>
            </a:pPr>
            <a:r>
              <a:rPr lang="en-US" sz="1000" b="1" dirty="0">
                <a:solidFill>
                  <a:srgbClr val="505050">
                    <a:lumMod val="50000"/>
                  </a:srgbClr>
                </a:solidFill>
              </a:rPr>
              <a:t>Know your contract details and service benefits</a:t>
            </a:r>
          </a:p>
          <a:p>
            <a:pPr marL="119063" lvl="0" indent="-119063">
              <a:lnSpc>
                <a:spcPct val="90000"/>
              </a:lnSpc>
              <a:spcAft>
                <a:spcPts val="600"/>
              </a:spcAft>
              <a:buFont typeface="Arial" panose="020B0604020202020204" pitchFamily="34" charset="0"/>
              <a:buChar char="•"/>
              <a:defRPr/>
            </a:pPr>
            <a:r>
              <a:rPr lang="en-US" sz="1000" dirty="0">
                <a:solidFill>
                  <a:srgbClr val="505050">
                    <a:lumMod val="50000"/>
                  </a:srgbClr>
                </a:solidFill>
              </a:rPr>
              <a:t>Review your Microsoft contract description and entitlement of your support and services</a:t>
            </a:r>
          </a:p>
          <a:p>
            <a:pPr marL="119063" lvl="0" indent="-119063">
              <a:lnSpc>
                <a:spcPct val="90000"/>
              </a:lnSpc>
              <a:spcAft>
                <a:spcPts val="600"/>
              </a:spcAft>
              <a:buFont typeface="Arial" panose="020B0604020202020204" pitchFamily="34" charset="0"/>
              <a:buChar char="•"/>
              <a:defRPr/>
            </a:pPr>
            <a:r>
              <a:rPr lang="en-US" sz="1000" dirty="0">
                <a:solidFill>
                  <a:srgbClr val="505050">
                    <a:lumMod val="50000"/>
                  </a:srgbClr>
                </a:solidFill>
              </a:rPr>
              <a:t>View a summary of the support you’ve purchased</a:t>
            </a:r>
          </a:p>
          <a:p>
            <a:pPr marL="119063" lvl="0" indent="-119063">
              <a:lnSpc>
                <a:spcPct val="90000"/>
              </a:lnSpc>
              <a:spcAft>
                <a:spcPts val="600"/>
              </a:spcAft>
              <a:buFont typeface="Arial" panose="020B0604020202020204" pitchFamily="34" charset="0"/>
              <a:buChar char="•"/>
              <a:defRPr/>
            </a:pPr>
            <a:r>
              <a:rPr lang="en-US" sz="1000" dirty="0">
                <a:solidFill>
                  <a:srgbClr val="505050">
                    <a:lumMod val="50000"/>
                  </a:srgbClr>
                </a:solidFill>
              </a:rPr>
              <a:t>Quickly find key Microsoft contacts in one place </a:t>
            </a:r>
          </a:p>
        </p:txBody>
      </p:sp>
      <p:sp>
        <p:nvSpPr>
          <p:cNvPr id="105" name="TextBox 104">
            <a:extLst>
              <a:ext uri="{FF2B5EF4-FFF2-40B4-BE49-F238E27FC236}">
                <a16:creationId xmlns:a16="http://schemas.microsoft.com/office/drawing/2014/main" id="{82E670FC-653D-6E44-8708-536D249347CE}"/>
              </a:ext>
            </a:extLst>
          </p:cNvPr>
          <p:cNvSpPr txBox="1"/>
          <p:nvPr/>
        </p:nvSpPr>
        <p:spPr>
          <a:xfrm>
            <a:off x="3577720" y="3429001"/>
            <a:ext cx="1552883" cy="2742249"/>
          </a:xfrm>
          <a:prstGeom prst="rect">
            <a:avLst/>
          </a:prstGeom>
          <a:noFill/>
        </p:spPr>
        <p:txBody>
          <a:bodyPr wrap="square" lIns="0" tIns="146284" rIns="0" bIns="146284" rtlCol="0">
            <a:spAutoFit/>
          </a:bodyPr>
          <a:lstStyle/>
          <a:p>
            <a:pPr lvl="0">
              <a:lnSpc>
                <a:spcPct val="90000"/>
              </a:lnSpc>
              <a:spcAft>
                <a:spcPts val="600"/>
              </a:spcAft>
              <a:defRPr/>
            </a:pPr>
            <a:r>
              <a:rPr lang="en-US" sz="1000" b="1" dirty="0">
                <a:solidFill>
                  <a:srgbClr val="505050">
                    <a:lumMod val="50000"/>
                  </a:srgbClr>
                </a:solidFill>
              </a:rPr>
              <a:t>Keep your IT environments healthy with on-demand assessments</a:t>
            </a:r>
          </a:p>
          <a:p>
            <a:pPr marL="119063" lvl="0" indent="-119063">
              <a:lnSpc>
                <a:spcPct val="90000"/>
              </a:lnSpc>
              <a:spcAft>
                <a:spcPts val="600"/>
              </a:spcAft>
              <a:buFont typeface="Arial" panose="020B0604020202020204" pitchFamily="34" charset="0"/>
              <a:buChar char="•"/>
              <a:defRPr/>
            </a:pPr>
            <a:r>
              <a:rPr lang="en-US" sz="1000" dirty="0">
                <a:solidFill>
                  <a:srgbClr val="505050">
                    <a:lumMod val="50000"/>
                  </a:srgbClr>
                </a:solidFill>
              </a:rPr>
              <a:t>Proactively manage your IT environment health with predictive analytics based on expert Microsoft analysis</a:t>
            </a:r>
          </a:p>
          <a:p>
            <a:pPr marL="119063" lvl="0" indent="-119063">
              <a:lnSpc>
                <a:spcPct val="90000"/>
              </a:lnSpc>
              <a:spcAft>
                <a:spcPts val="600"/>
              </a:spcAft>
              <a:buFont typeface="Arial" panose="020B0604020202020204" pitchFamily="34" charset="0"/>
              <a:buChar char="•"/>
              <a:defRPr/>
            </a:pPr>
            <a:r>
              <a:rPr lang="en-US" sz="1000" dirty="0">
                <a:solidFill>
                  <a:srgbClr val="505050">
                    <a:lumMod val="50000"/>
                  </a:srgbClr>
                </a:solidFill>
              </a:rPr>
              <a:t>Drill into root cause information with easy-to-understand recommendations</a:t>
            </a:r>
          </a:p>
          <a:p>
            <a:pPr marL="119063" lvl="0" indent="-119063">
              <a:lnSpc>
                <a:spcPct val="90000"/>
              </a:lnSpc>
              <a:spcAft>
                <a:spcPts val="600"/>
              </a:spcAft>
              <a:buFont typeface="Arial" panose="020B0604020202020204" pitchFamily="34" charset="0"/>
              <a:buChar char="•"/>
              <a:defRPr/>
            </a:pPr>
            <a:r>
              <a:rPr lang="en-US" sz="1000" dirty="0">
                <a:solidFill>
                  <a:srgbClr val="505050">
                    <a:lumMod val="50000"/>
                  </a:srgbClr>
                </a:solidFill>
              </a:rPr>
              <a:t>Configure once and run on demand on your schedule</a:t>
            </a:r>
          </a:p>
        </p:txBody>
      </p:sp>
      <p:cxnSp>
        <p:nvCxnSpPr>
          <p:cNvPr id="46" name="Straight Connector 45">
            <a:extLst>
              <a:ext uri="{FF2B5EF4-FFF2-40B4-BE49-F238E27FC236}">
                <a16:creationId xmlns:a16="http://schemas.microsoft.com/office/drawing/2014/main" id="{328E831D-71AC-CD4D-804B-D613FAF48DD0}"/>
              </a:ext>
            </a:extLst>
          </p:cNvPr>
          <p:cNvCxnSpPr>
            <a:cxnSpLocks/>
          </p:cNvCxnSpPr>
          <p:nvPr/>
        </p:nvCxnSpPr>
        <p:spPr>
          <a:xfrm>
            <a:off x="839220" y="2047183"/>
            <a:ext cx="10426587" cy="0"/>
          </a:xfrm>
          <a:prstGeom prst="line">
            <a:avLst/>
          </a:prstGeom>
          <a:ln w="19050">
            <a:solidFill>
              <a:schemeClr val="tx1"/>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49" name="Oval 48">
            <a:extLst>
              <a:ext uri="{FF2B5EF4-FFF2-40B4-BE49-F238E27FC236}">
                <a16:creationId xmlns:a16="http://schemas.microsoft.com/office/drawing/2014/main" id="{3FA3F9D5-F2A5-4B45-8DB0-AE82C7F5CDA4}"/>
              </a:ext>
            </a:extLst>
          </p:cNvPr>
          <p:cNvSpPr/>
          <p:nvPr/>
        </p:nvSpPr>
        <p:spPr bwMode="auto">
          <a:xfrm>
            <a:off x="5971547" y="1969126"/>
            <a:ext cx="156114" cy="156114"/>
          </a:xfrm>
          <a:prstGeom prst="ellipse">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a:solidFill>
                <a:srgbClr val="505050">
                  <a:lumMod val="50000"/>
                </a:srgbClr>
              </a:solidFill>
              <a:latin typeface="Segoe UI"/>
              <a:ea typeface="Segoe UI" pitchFamily="34" charset="0"/>
              <a:cs typeface="Segoe UI" pitchFamily="34" charset="0"/>
            </a:endParaRPr>
          </a:p>
        </p:txBody>
      </p:sp>
      <p:sp>
        <p:nvSpPr>
          <p:cNvPr id="50" name="Oval 49">
            <a:extLst>
              <a:ext uri="{FF2B5EF4-FFF2-40B4-BE49-F238E27FC236}">
                <a16:creationId xmlns:a16="http://schemas.microsoft.com/office/drawing/2014/main" id="{49A9B3CA-BEFB-F647-A6AE-B303BF457363}"/>
              </a:ext>
            </a:extLst>
          </p:cNvPr>
          <p:cNvSpPr/>
          <p:nvPr/>
        </p:nvSpPr>
        <p:spPr bwMode="auto">
          <a:xfrm>
            <a:off x="2499638" y="1969126"/>
            <a:ext cx="156114" cy="156114"/>
          </a:xfrm>
          <a:prstGeom prst="ellipse">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a:solidFill>
                <a:srgbClr val="505050">
                  <a:lumMod val="50000"/>
                </a:srgbClr>
              </a:solidFill>
              <a:latin typeface="Segoe UI"/>
              <a:ea typeface="Segoe UI" pitchFamily="34" charset="0"/>
              <a:cs typeface="Segoe UI" pitchFamily="34" charset="0"/>
            </a:endParaRPr>
          </a:p>
        </p:txBody>
      </p:sp>
      <p:sp>
        <p:nvSpPr>
          <p:cNvPr id="51" name="Oval 50">
            <a:extLst>
              <a:ext uri="{FF2B5EF4-FFF2-40B4-BE49-F238E27FC236}">
                <a16:creationId xmlns:a16="http://schemas.microsoft.com/office/drawing/2014/main" id="{6BB2D655-1144-5F43-948B-5BEBC138D3B5}"/>
              </a:ext>
            </a:extLst>
          </p:cNvPr>
          <p:cNvSpPr/>
          <p:nvPr/>
        </p:nvSpPr>
        <p:spPr bwMode="auto">
          <a:xfrm>
            <a:off x="4235593" y="1969126"/>
            <a:ext cx="156114" cy="156114"/>
          </a:xfrm>
          <a:prstGeom prst="ellipse">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a:solidFill>
                <a:srgbClr val="505050">
                  <a:lumMod val="50000"/>
                </a:srgbClr>
              </a:solidFill>
              <a:latin typeface="Segoe UI"/>
              <a:ea typeface="Segoe UI" pitchFamily="34" charset="0"/>
              <a:cs typeface="Segoe UI" pitchFamily="34" charset="0"/>
            </a:endParaRPr>
          </a:p>
        </p:txBody>
      </p:sp>
      <p:sp>
        <p:nvSpPr>
          <p:cNvPr id="53" name="Oval 52">
            <a:extLst>
              <a:ext uri="{FF2B5EF4-FFF2-40B4-BE49-F238E27FC236}">
                <a16:creationId xmlns:a16="http://schemas.microsoft.com/office/drawing/2014/main" id="{F372AE89-C641-AC44-AD95-22747807D30B}"/>
              </a:ext>
            </a:extLst>
          </p:cNvPr>
          <p:cNvSpPr/>
          <p:nvPr/>
        </p:nvSpPr>
        <p:spPr bwMode="auto">
          <a:xfrm>
            <a:off x="7715942" y="1969126"/>
            <a:ext cx="156114" cy="156114"/>
          </a:xfrm>
          <a:prstGeom prst="ellipse">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a:solidFill>
                <a:srgbClr val="505050">
                  <a:lumMod val="50000"/>
                </a:srgbClr>
              </a:solidFill>
              <a:latin typeface="Segoe UI"/>
              <a:ea typeface="Segoe UI" pitchFamily="34" charset="0"/>
              <a:cs typeface="Segoe UI" pitchFamily="34" charset="0"/>
            </a:endParaRPr>
          </a:p>
        </p:txBody>
      </p:sp>
      <p:sp>
        <p:nvSpPr>
          <p:cNvPr id="54" name="Oval 53">
            <a:extLst>
              <a:ext uri="{FF2B5EF4-FFF2-40B4-BE49-F238E27FC236}">
                <a16:creationId xmlns:a16="http://schemas.microsoft.com/office/drawing/2014/main" id="{260208B7-1675-1D4B-8ABE-2D9ED66C8A1B}"/>
              </a:ext>
            </a:extLst>
          </p:cNvPr>
          <p:cNvSpPr/>
          <p:nvPr/>
        </p:nvSpPr>
        <p:spPr bwMode="auto">
          <a:xfrm>
            <a:off x="9451896" y="1969126"/>
            <a:ext cx="156114" cy="156114"/>
          </a:xfrm>
          <a:prstGeom prst="ellipse">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a:solidFill>
                <a:srgbClr val="505050">
                  <a:lumMod val="50000"/>
                </a:srgbClr>
              </a:solidFill>
              <a:latin typeface="Segoe UI"/>
              <a:ea typeface="Segoe UI" pitchFamily="34" charset="0"/>
              <a:cs typeface="Segoe UI" pitchFamily="34" charset="0"/>
            </a:endParaRPr>
          </a:p>
        </p:txBody>
      </p:sp>
      <p:grpSp>
        <p:nvGrpSpPr>
          <p:cNvPr id="2" name="Group 1"/>
          <p:cNvGrpSpPr/>
          <p:nvPr/>
        </p:nvGrpSpPr>
        <p:grpSpPr>
          <a:xfrm>
            <a:off x="599462" y="1815510"/>
            <a:ext cx="457400" cy="456218"/>
            <a:chOff x="598682" y="2019496"/>
            <a:chExt cx="457465" cy="456283"/>
          </a:xfrm>
        </p:grpSpPr>
        <p:sp>
          <p:nvSpPr>
            <p:cNvPr id="47" name="Oval 46">
              <a:extLst>
                <a:ext uri="{FF2B5EF4-FFF2-40B4-BE49-F238E27FC236}">
                  <a16:creationId xmlns:a16="http://schemas.microsoft.com/office/drawing/2014/main" id="{433B5EA6-CA84-0540-9523-C780E8741B74}"/>
                </a:ext>
              </a:extLst>
            </p:cNvPr>
            <p:cNvSpPr/>
            <p:nvPr/>
          </p:nvSpPr>
          <p:spPr bwMode="auto">
            <a:xfrm>
              <a:off x="760507" y="2173135"/>
              <a:ext cx="156136" cy="156136"/>
            </a:xfrm>
            <a:prstGeom prst="ellipse">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a:solidFill>
                  <a:srgbClr val="505050">
                    <a:lumMod val="50000"/>
                  </a:srgbClr>
                </a:solidFill>
                <a:latin typeface="Segoe UI"/>
                <a:ea typeface="Segoe UI" pitchFamily="34" charset="0"/>
                <a:cs typeface="Segoe UI" pitchFamily="34" charset="0"/>
              </a:endParaRPr>
            </a:p>
          </p:txBody>
        </p:sp>
        <p:sp>
          <p:nvSpPr>
            <p:cNvPr id="56" name="Oval 55">
              <a:extLst>
                <a:ext uri="{FF2B5EF4-FFF2-40B4-BE49-F238E27FC236}">
                  <a16:creationId xmlns:a16="http://schemas.microsoft.com/office/drawing/2014/main" id="{86884056-FD6A-4640-B16A-99669C91FAA0}"/>
                </a:ext>
              </a:extLst>
            </p:cNvPr>
            <p:cNvSpPr/>
            <p:nvPr/>
          </p:nvSpPr>
          <p:spPr bwMode="auto">
            <a:xfrm>
              <a:off x="598682" y="2019496"/>
              <a:ext cx="457465" cy="456283"/>
            </a:xfrm>
            <a:prstGeom prst="ellipse">
              <a:avLst/>
            </a:prstGeom>
            <a:ln w="19050">
              <a:solidFill>
                <a:schemeClr val="tx1"/>
              </a:solidFill>
              <a:headEnd type="none" w="med" len="med"/>
              <a:tailEnd type="none" w="med" len="med"/>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b="1" dirty="0">
                <a:ln w="22225">
                  <a:solidFill>
                    <a:srgbClr val="02BBF3"/>
                  </a:solidFill>
                  <a:prstDash val="solid"/>
                </a:ln>
                <a:solidFill>
                  <a:srgbClr val="505050">
                    <a:lumMod val="50000"/>
                  </a:srgbClr>
                </a:solidFill>
                <a:latin typeface="Segoe UI"/>
                <a:ea typeface="Segoe UI" pitchFamily="34" charset="0"/>
                <a:cs typeface="Segoe UI" pitchFamily="34" charset="0"/>
              </a:endParaRPr>
            </a:p>
          </p:txBody>
        </p:sp>
        <p:grpSp>
          <p:nvGrpSpPr>
            <p:cNvPr id="57" name="Group 56">
              <a:extLst>
                <a:ext uri="{FF2B5EF4-FFF2-40B4-BE49-F238E27FC236}">
                  <a16:creationId xmlns:a16="http://schemas.microsoft.com/office/drawing/2014/main" id="{EE8B43D6-DED6-4141-9A0A-A631FBCFBA55}"/>
                </a:ext>
              </a:extLst>
            </p:cNvPr>
            <p:cNvGrpSpPr/>
            <p:nvPr/>
          </p:nvGrpSpPr>
          <p:grpSpPr>
            <a:xfrm>
              <a:off x="684085" y="2143258"/>
              <a:ext cx="283493" cy="198081"/>
              <a:chOff x="1231088" y="2783310"/>
              <a:chExt cx="376354" cy="263645"/>
            </a:xfrm>
          </p:grpSpPr>
          <p:sp>
            <p:nvSpPr>
              <p:cNvPr id="60" name="GenericApp_EB3B" title="Icon of an app window">
                <a:extLst>
                  <a:ext uri="{FF2B5EF4-FFF2-40B4-BE49-F238E27FC236}">
                    <a16:creationId xmlns:a16="http://schemas.microsoft.com/office/drawing/2014/main" id="{95D7982A-BFA1-894C-955D-7348B5AECE36}"/>
                  </a:ext>
                </a:extLst>
              </p:cNvPr>
              <p:cNvSpPr>
                <a:spLocks noChangeAspect="1" noEditPoints="1"/>
              </p:cNvSpPr>
              <p:nvPr/>
            </p:nvSpPr>
            <p:spPr bwMode="auto">
              <a:xfrm>
                <a:off x="1231088" y="2783310"/>
                <a:ext cx="376354" cy="263645"/>
              </a:xfrm>
              <a:custGeom>
                <a:avLst/>
                <a:gdLst>
                  <a:gd name="T0" fmla="*/ 5088 w 5088"/>
                  <a:gd name="T1" fmla="*/ 4072 h 4072"/>
                  <a:gd name="T2" fmla="*/ 0 w 5088"/>
                  <a:gd name="T3" fmla="*/ 4072 h 4072"/>
                  <a:gd name="T4" fmla="*/ 0 w 5088"/>
                  <a:gd name="T5" fmla="*/ 0 h 4072"/>
                  <a:gd name="T6" fmla="*/ 5088 w 5088"/>
                  <a:gd name="T7" fmla="*/ 0 h 4072"/>
                  <a:gd name="T8" fmla="*/ 5088 w 5088"/>
                  <a:gd name="T9" fmla="*/ 4072 h 4072"/>
                  <a:gd name="T10" fmla="*/ 0 w 5088"/>
                  <a:gd name="T11" fmla="*/ 1018 h 4072"/>
                  <a:gd name="T12" fmla="*/ 5004 w 5088"/>
                  <a:gd name="T13" fmla="*/ 1018 h 4072"/>
                  <a:gd name="T14" fmla="*/ 2035 w 5088"/>
                  <a:gd name="T15" fmla="*/ 1697 h 4072"/>
                  <a:gd name="T16" fmla="*/ 678 w 5088"/>
                  <a:gd name="T17" fmla="*/ 1697 h 4072"/>
                  <a:gd name="T18" fmla="*/ 678 w 5088"/>
                  <a:gd name="T19" fmla="*/ 3393 h 4072"/>
                  <a:gd name="T20" fmla="*/ 2035 w 5088"/>
                  <a:gd name="T21" fmla="*/ 3393 h 4072"/>
                  <a:gd name="T22" fmla="*/ 2035 w 5088"/>
                  <a:gd name="T23" fmla="*/ 1697 h 4072"/>
                  <a:gd name="T24" fmla="*/ 2544 w 5088"/>
                  <a:gd name="T25" fmla="*/ 1697 h 4072"/>
                  <a:gd name="T26" fmla="*/ 3561 w 5088"/>
                  <a:gd name="T27" fmla="*/ 1697 h 4072"/>
                  <a:gd name="T28" fmla="*/ 2544 w 5088"/>
                  <a:gd name="T29" fmla="*/ 2375 h 4072"/>
                  <a:gd name="T30" fmla="*/ 3561 w 5088"/>
                  <a:gd name="T31" fmla="*/ 2375 h 4072"/>
                  <a:gd name="T32" fmla="*/ 2544 w 5088"/>
                  <a:gd name="T33" fmla="*/ 3054 h 4072"/>
                  <a:gd name="T34" fmla="*/ 3222 w 5088"/>
                  <a:gd name="T35" fmla="*/ 3054 h 40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5088" h="4072">
                    <a:moveTo>
                      <a:pt x="5088" y="4072"/>
                    </a:moveTo>
                    <a:lnTo>
                      <a:pt x="0" y="4072"/>
                    </a:lnTo>
                    <a:lnTo>
                      <a:pt x="0" y="0"/>
                    </a:lnTo>
                    <a:lnTo>
                      <a:pt x="5088" y="0"/>
                    </a:lnTo>
                    <a:lnTo>
                      <a:pt x="5088" y="4072"/>
                    </a:lnTo>
                    <a:moveTo>
                      <a:pt x="0" y="1018"/>
                    </a:moveTo>
                    <a:lnTo>
                      <a:pt x="5004" y="1018"/>
                    </a:lnTo>
                    <a:moveTo>
                      <a:pt x="2035" y="1697"/>
                    </a:moveTo>
                    <a:lnTo>
                      <a:pt x="678" y="1697"/>
                    </a:lnTo>
                    <a:lnTo>
                      <a:pt x="678" y="3393"/>
                    </a:lnTo>
                    <a:lnTo>
                      <a:pt x="2035" y="3393"/>
                    </a:lnTo>
                    <a:lnTo>
                      <a:pt x="2035" y="1697"/>
                    </a:lnTo>
                    <a:moveTo>
                      <a:pt x="2544" y="1697"/>
                    </a:moveTo>
                    <a:lnTo>
                      <a:pt x="3561" y="1697"/>
                    </a:lnTo>
                    <a:moveTo>
                      <a:pt x="2544" y="2375"/>
                    </a:moveTo>
                    <a:lnTo>
                      <a:pt x="3561" y="2375"/>
                    </a:lnTo>
                    <a:moveTo>
                      <a:pt x="2544" y="3054"/>
                    </a:moveTo>
                    <a:lnTo>
                      <a:pt x="3222" y="3054"/>
                    </a:lnTo>
                  </a:path>
                </a:pathLst>
              </a:custGeom>
              <a:noFill/>
              <a:ln w="19050" cap="sq">
                <a:solidFill>
                  <a:srgbClr val="0873CA"/>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27" tIns="45713" rIns="91427" bIns="45713" numCol="1" anchor="t" anchorCtr="0" compatLnSpc="1">
                <a:prstTxWarp prst="textNoShape">
                  <a:avLst/>
                </a:prstTxWarp>
              </a:bodyPr>
              <a:lstStyle/>
              <a:p>
                <a:pPr defTabSz="914225"/>
                <a:endParaRPr lang="en-US" dirty="0">
                  <a:solidFill>
                    <a:srgbClr val="505050">
                      <a:lumMod val="50000"/>
                    </a:srgbClr>
                  </a:solidFill>
                  <a:latin typeface="Segoe UI"/>
                </a:endParaRPr>
              </a:p>
            </p:txBody>
          </p:sp>
          <p:sp>
            <p:nvSpPr>
              <p:cNvPr id="61" name="Rectangle 60">
                <a:extLst>
                  <a:ext uri="{FF2B5EF4-FFF2-40B4-BE49-F238E27FC236}">
                    <a16:creationId xmlns:a16="http://schemas.microsoft.com/office/drawing/2014/main" id="{8C35D4AE-9C79-214F-8AD5-913305249AAF}"/>
                  </a:ext>
                </a:extLst>
              </p:cNvPr>
              <p:cNvSpPr/>
              <p:nvPr/>
            </p:nvSpPr>
            <p:spPr bwMode="auto">
              <a:xfrm>
                <a:off x="1401721" y="2876476"/>
                <a:ext cx="124140" cy="138160"/>
              </a:xfrm>
              <a:prstGeom prst="rect">
                <a:avLst/>
              </a:prstGeom>
              <a:ln>
                <a:noFill/>
                <a:headEnd type="none" w="med" len="med"/>
                <a:tailEnd type="none" w="med" len="med"/>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a:solidFill>
                    <a:srgbClr val="505050">
                      <a:lumMod val="50000"/>
                    </a:srgbClr>
                  </a:solidFill>
                  <a:latin typeface="Segoe UI"/>
                  <a:ea typeface="Segoe UI" pitchFamily="34" charset="0"/>
                  <a:cs typeface="Segoe UI" pitchFamily="34" charset="0"/>
                </a:endParaRPr>
              </a:p>
            </p:txBody>
          </p:sp>
        </p:grpSp>
        <p:sp>
          <p:nvSpPr>
            <p:cNvPr id="58" name="Oval 57">
              <a:extLst>
                <a:ext uri="{FF2B5EF4-FFF2-40B4-BE49-F238E27FC236}">
                  <a16:creationId xmlns:a16="http://schemas.microsoft.com/office/drawing/2014/main" id="{3815B8F2-0BED-5B41-9FEA-A922D12DB828}"/>
                </a:ext>
              </a:extLst>
            </p:cNvPr>
            <p:cNvSpPr/>
            <p:nvPr/>
          </p:nvSpPr>
          <p:spPr bwMode="auto">
            <a:xfrm>
              <a:off x="859436" y="2226976"/>
              <a:ext cx="58412" cy="58261"/>
            </a:xfrm>
            <a:prstGeom prst="ellipse">
              <a:avLst/>
            </a:prstGeom>
            <a:ln w="19050">
              <a:solidFill>
                <a:schemeClr val="accent1"/>
              </a:solidFill>
              <a:headEnd type="none" w="med" len="med"/>
              <a:tailEnd type="none" w="med" len="med"/>
            </a:ln>
          </p:spPr>
          <p:style>
            <a:lnRef idx="2">
              <a:schemeClr val="accent6"/>
            </a:lnRef>
            <a:fillRef idx="1">
              <a:schemeClr val="lt1"/>
            </a:fillRef>
            <a:effectRef idx="0">
              <a:schemeClr val="accent6"/>
            </a:effectRef>
            <a:fontRef idx="minor">
              <a:schemeClr val="dk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a:solidFill>
                  <a:srgbClr val="505050">
                    <a:lumMod val="50000"/>
                  </a:srgbClr>
                </a:solidFill>
                <a:latin typeface="Segoe UI"/>
                <a:ea typeface="Segoe UI" pitchFamily="34" charset="0"/>
                <a:cs typeface="Segoe UI" pitchFamily="34" charset="0"/>
              </a:endParaRPr>
            </a:p>
          </p:txBody>
        </p:sp>
        <p:cxnSp>
          <p:nvCxnSpPr>
            <p:cNvPr id="59" name="Straight Connector 58">
              <a:extLst>
                <a:ext uri="{FF2B5EF4-FFF2-40B4-BE49-F238E27FC236}">
                  <a16:creationId xmlns:a16="http://schemas.microsoft.com/office/drawing/2014/main" id="{513995AE-7B7F-8E49-A284-0792911C4018}"/>
                </a:ext>
              </a:extLst>
            </p:cNvPr>
            <p:cNvCxnSpPr/>
            <p:nvPr/>
          </p:nvCxnSpPr>
          <p:spPr>
            <a:xfrm>
              <a:off x="851566" y="2317546"/>
              <a:ext cx="72137" cy="1"/>
            </a:xfrm>
            <a:prstGeom prst="line">
              <a:avLst/>
            </a:prstGeom>
            <a:ln w="19050">
              <a:solidFill>
                <a:srgbClr val="0873CA"/>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63" name="Oval 62">
            <a:extLst>
              <a:ext uri="{FF2B5EF4-FFF2-40B4-BE49-F238E27FC236}">
                <a16:creationId xmlns:a16="http://schemas.microsoft.com/office/drawing/2014/main" id="{EA4D4DC9-AEDF-864D-BF4E-8AEC2B286C91}"/>
              </a:ext>
            </a:extLst>
          </p:cNvPr>
          <p:cNvSpPr/>
          <p:nvPr/>
        </p:nvSpPr>
        <p:spPr bwMode="auto">
          <a:xfrm>
            <a:off x="2358802" y="1815510"/>
            <a:ext cx="456218" cy="456218"/>
          </a:xfrm>
          <a:prstGeom prst="ellipse">
            <a:avLst/>
          </a:prstGeom>
          <a:ln>
            <a:noFill/>
            <a:headEnd type="none" w="med" len="med"/>
            <a:tailEnd type="none" w="med" len="med"/>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b="1" dirty="0">
              <a:ln w="22225">
                <a:solidFill>
                  <a:srgbClr val="02BBF3"/>
                </a:solidFill>
                <a:prstDash val="solid"/>
              </a:ln>
              <a:solidFill>
                <a:srgbClr val="505050">
                  <a:lumMod val="50000"/>
                </a:srgbClr>
              </a:solidFill>
              <a:latin typeface="Segoe UI"/>
              <a:ea typeface="Segoe UI" pitchFamily="34" charset="0"/>
              <a:cs typeface="Segoe UI" pitchFamily="34" charset="0"/>
            </a:endParaRPr>
          </a:p>
        </p:txBody>
      </p:sp>
      <p:pic>
        <p:nvPicPr>
          <p:cNvPr id="64" name="Picture 63">
            <a:extLst>
              <a:ext uri="{FF2B5EF4-FFF2-40B4-BE49-F238E27FC236}">
                <a16:creationId xmlns:a16="http://schemas.microsoft.com/office/drawing/2014/main" id="{D4B961DF-DAD8-DC48-AC9D-BAFCA7595A0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483498" y="1925471"/>
            <a:ext cx="225406" cy="239793"/>
          </a:xfrm>
          <a:prstGeom prst="rect">
            <a:avLst/>
          </a:prstGeom>
          <a:noFill/>
          <a:ln w="19050">
            <a:solidFill>
              <a:schemeClr val="tx1"/>
            </a:solidFill>
          </a:ln>
        </p:spPr>
      </p:pic>
      <p:sp>
        <p:nvSpPr>
          <p:cNvPr id="66" name="Oval 65">
            <a:extLst>
              <a:ext uri="{FF2B5EF4-FFF2-40B4-BE49-F238E27FC236}">
                <a16:creationId xmlns:a16="http://schemas.microsoft.com/office/drawing/2014/main" id="{B22901D4-0781-CE4A-AFF0-073E2E5CD9F5}"/>
              </a:ext>
            </a:extLst>
          </p:cNvPr>
          <p:cNvSpPr/>
          <p:nvPr/>
        </p:nvSpPr>
        <p:spPr bwMode="auto">
          <a:xfrm>
            <a:off x="4175190" y="1815509"/>
            <a:ext cx="456218" cy="456218"/>
          </a:xfrm>
          <a:prstGeom prst="ellipse">
            <a:avLst/>
          </a:prstGeom>
          <a:ln>
            <a:noFill/>
            <a:headEnd type="none" w="med" len="med"/>
            <a:tailEnd type="none" w="med" len="med"/>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b="1" dirty="0">
              <a:ln w="22225">
                <a:solidFill>
                  <a:srgbClr val="02BBF3"/>
                </a:solidFill>
                <a:prstDash val="solid"/>
              </a:ln>
              <a:solidFill>
                <a:srgbClr val="505050">
                  <a:lumMod val="50000"/>
                </a:srgbClr>
              </a:solidFill>
              <a:latin typeface="Segoe UI"/>
              <a:ea typeface="Segoe UI" pitchFamily="34" charset="0"/>
              <a:cs typeface="Segoe UI" pitchFamily="34" charset="0"/>
            </a:endParaRPr>
          </a:p>
        </p:txBody>
      </p:sp>
      <p:pic>
        <p:nvPicPr>
          <p:cNvPr id="67" name="Picture 66">
            <a:extLst>
              <a:ext uri="{FF2B5EF4-FFF2-40B4-BE49-F238E27FC236}">
                <a16:creationId xmlns:a16="http://schemas.microsoft.com/office/drawing/2014/main" id="{01AD0EBB-5FBB-CF4F-9DFB-35571A709F4E}"/>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261105" y="1918382"/>
            <a:ext cx="264237" cy="228410"/>
          </a:xfrm>
          <a:prstGeom prst="rect">
            <a:avLst/>
          </a:prstGeom>
          <a:noFill/>
          <a:ln w="19050">
            <a:solidFill>
              <a:schemeClr val="tx1"/>
            </a:solidFill>
          </a:ln>
        </p:spPr>
      </p:pic>
      <p:sp>
        <p:nvSpPr>
          <p:cNvPr id="69" name="Oval 68">
            <a:extLst>
              <a:ext uri="{FF2B5EF4-FFF2-40B4-BE49-F238E27FC236}">
                <a16:creationId xmlns:a16="http://schemas.microsoft.com/office/drawing/2014/main" id="{D077FC82-3E44-1347-AA8F-F36CA4290A3C}"/>
              </a:ext>
            </a:extLst>
          </p:cNvPr>
          <p:cNvSpPr/>
          <p:nvPr/>
        </p:nvSpPr>
        <p:spPr bwMode="auto">
          <a:xfrm>
            <a:off x="5858045" y="1816521"/>
            <a:ext cx="456218" cy="456218"/>
          </a:xfrm>
          <a:prstGeom prst="ellipse">
            <a:avLst/>
          </a:prstGeom>
          <a:ln>
            <a:noFill/>
            <a:headEnd type="none" w="med" len="med"/>
            <a:tailEnd type="none" w="med" len="med"/>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b="1" dirty="0">
              <a:ln w="22225">
                <a:solidFill>
                  <a:srgbClr val="02BBF3"/>
                </a:solidFill>
                <a:prstDash val="solid"/>
              </a:ln>
              <a:solidFill>
                <a:srgbClr val="505050">
                  <a:lumMod val="50000"/>
                </a:srgbClr>
              </a:solidFill>
              <a:latin typeface="Segoe UI"/>
              <a:ea typeface="Segoe UI" pitchFamily="34" charset="0"/>
              <a:cs typeface="Segoe UI" pitchFamily="34" charset="0"/>
            </a:endParaRPr>
          </a:p>
        </p:txBody>
      </p:sp>
      <p:pic>
        <p:nvPicPr>
          <p:cNvPr id="70" name="Picture 69">
            <a:extLst>
              <a:ext uri="{FF2B5EF4-FFF2-40B4-BE49-F238E27FC236}">
                <a16:creationId xmlns:a16="http://schemas.microsoft.com/office/drawing/2014/main" id="{0C3F0D60-76AB-004D-A7AD-291710FB0650}"/>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flipH="1">
            <a:off x="5947080" y="1906144"/>
            <a:ext cx="259236" cy="241661"/>
          </a:xfrm>
          <a:prstGeom prst="rect">
            <a:avLst/>
          </a:prstGeom>
          <a:noFill/>
          <a:ln w="19050">
            <a:solidFill>
              <a:schemeClr val="tx1"/>
            </a:solidFill>
          </a:ln>
        </p:spPr>
      </p:pic>
      <p:sp>
        <p:nvSpPr>
          <p:cNvPr id="75" name="Oval 74">
            <a:extLst>
              <a:ext uri="{FF2B5EF4-FFF2-40B4-BE49-F238E27FC236}">
                <a16:creationId xmlns:a16="http://schemas.microsoft.com/office/drawing/2014/main" id="{FF759F50-DED0-454E-A011-18F8E9981E96}"/>
              </a:ext>
            </a:extLst>
          </p:cNvPr>
          <p:cNvSpPr/>
          <p:nvPr/>
        </p:nvSpPr>
        <p:spPr bwMode="auto">
          <a:xfrm>
            <a:off x="7616202" y="1815508"/>
            <a:ext cx="457232" cy="457232"/>
          </a:xfrm>
          <a:prstGeom prst="ellipse">
            <a:avLst/>
          </a:prstGeom>
          <a:ln>
            <a:noFill/>
            <a:headEnd type="none" w="med" len="med"/>
            <a:tailEnd type="none" w="med" len="med"/>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b="1" dirty="0">
              <a:ln w="22225">
                <a:solidFill>
                  <a:srgbClr val="02BBF3"/>
                </a:solidFill>
                <a:prstDash val="solid"/>
              </a:ln>
              <a:solidFill>
                <a:srgbClr val="505050">
                  <a:lumMod val="50000"/>
                </a:srgbClr>
              </a:solidFill>
              <a:latin typeface="Segoe UI"/>
              <a:ea typeface="Segoe UI" pitchFamily="34" charset="0"/>
              <a:cs typeface="Segoe UI" pitchFamily="34" charset="0"/>
            </a:endParaRPr>
          </a:p>
        </p:txBody>
      </p:sp>
      <p:pic>
        <p:nvPicPr>
          <p:cNvPr id="76" name="Picture 75">
            <a:extLst>
              <a:ext uri="{FF2B5EF4-FFF2-40B4-BE49-F238E27FC236}">
                <a16:creationId xmlns:a16="http://schemas.microsoft.com/office/drawing/2014/main" id="{219D15FD-CAF3-6747-AD2E-6B2935781887}"/>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7723961" y="1902381"/>
            <a:ext cx="214902" cy="283487"/>
          </a:xfrm>
          <a:prstGeom prst="rect">
            <a:avLst/>
          </a:prstGeom>
          <a:noFill/>
          <a:ln w="19050">
            <a:solidFill>
              <a:schemeClr val="tx1"/>
            </a:solidFill>
          </a:ln>
        </p:spPr>
      </p:pic>
      <p:sp>
        <p:nvSpPr>
          <p:cNvPr id="80" name="Oval 79">
            <a:extLst>
              <a:ext uri="{FF2B5EF4-FFF2-40B4-BE49-F238E27FC236}">
                <a16:creationId xmlns:a16="http://schemas.microsoft.com/office/drawing/2014/main" id="{62CC0D63-6C2A-A443-B5BE-1154CC57096B}"/>
              </a:ext>
            </a:extLst>
          </p:cNvPr>
          <p:cNvSpPr/>
          <p:nvPr/>
        </p:nvSpPr>
        <p:spPr bwMode="auto">
          <a:xfrm>
            <a:off x="9301337" y="1818621"/>
            <a:ext cx="457232" cy="457232"/>
          </a:xfrm>
          <a:prstGeom prst="ellipse">
            <a:avLst/>
          </a:prstGeom>
          <a:ln>
            <a:noFill/>
            <a:headEnd type="none" w="med" len="med"/>
            <a:tailEnd type="none" w="med" len="med"/>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b="1" dirty="0">
              <a:ln w="22225">
                <a:solidFill>
                  <a:srgbClr val="02BBF3"/>
                </a:solidFill>
                <a:prstDash val="solid"/>
              </a:ln>
              <a:solidFill>
                <a:srgbClr val="505050">
                  <a:lumMod val="50000"/>
                </a:srgbClr>
              </a:solidFill>
              <a:latin typeface="Segoe UI"/>
              <a:ea typeface="Segoe UI" pitchFamily="34" charset="0"/>
              <a:cs typeface="Segoe UI" pitchFamily="34" charset="0"/>
            </a:endParaRPr>
          </a:p>
        </p:txBody>
      </p:sp>
      <p:pic>
        <p:nvPicPr>
          <p:cNvPr id="81" name="Picture 80">
            <a:extLst>
              <a:ext uri="{FF2B5EF4-FFF2-40B4-BE49-F238E27FC236}">
                <a16:creationId xmlns:a16="http://schemas.microsoft.com/office/drawing/2014/main" id="{8D77B8E9-254D-5A40-A2DE-F603062A30D6}"/>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flipH="1">
            <a:off x="9417030" y="1936204"/>
            <a:ext cx="225846" cy="225846"/>
          </a:xfrm>
          <a:prstGeom prst="rect">
            <a:avLst/>
          </a:prstGeom>
          <a:noFill/>
          <a:ln w="19050">
            <a:solidFill>
              <a:schemeClr val="tx1"/>
            </a:solidFill>
          </a:ln>
        </p:spPr>
      </p:pic>
      <p:grpSp>
        <p:nvGrpSpPr>
          <p:cNvPr id="48" name="Group 47">
            <a:extLst>
              <a:ext uri="{FF2B5EF4-FFF2-40B4-BE49-F238E27FC236}">
                <a16:creationId xmlns:a16="http://schemas.microsoft.com/office/drawing/2014/main" id="{56D35558-5BB3-4D60-BEE2-884CE40B4302}"/>
              </a:ext>
            </a:extLst>
          </p:cNvPr>
          <p:cNvGrpSpPr/>
          <p:nvPr/>
        </p:nvGrpSpPr>
        <p:grpSpPr>
          <a:xfrm>
            <a:off x="11044829" y="1816009"/>
            <a:ext cx="457232" cy="457232"/>
            <a:chOff x="11045532" y="2022609"/>
            <a:chExt cx="457296" cy="457296"/>
          </a:xfrm>
        </p:grpSpPr>
        <p:sp>
          <p:nvSpPr>
            <p:cNvPr id="55" name="Oval 54">
              <a:extLst>
                <a:ext uri="{FF2B5EF4-FFF2-40B4-BE49-F238E27FC236}">
                  <a16:creationId xmlns:a16="http://schemas.microsoft.com/office/drawing/2014/main" id="{3C7A56F4-5D09-47D5-BC61-48F9E29225E7}"/>
                </a:ext>
              </a:extLst>
            </p:cNvPr>
            <p:cNvSpPr/>
            <p:nvPr/>
          </p:nvSpPr>
          <p:spPr bwMode="auto">
            <a:xfrm>
              <a:off x="11188573" y="2173135"/>
              <a:ext cx="156136" cy="156136"/>
            </a:xfrm>
            <a:prstGeom prst="ellipse">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dirty="0">
                <a:gradFill>
                  <a:gsLst>
                    <a:gs pos="0">
                      <a:srgbClr val="FFFFFF"/>
                    </a:gs>
                    <a:gs pos="100000">
                      <a:srgbClr val="FFFFFF"/>
                    </a:gs>
                  </a:gsLst>
                  <a:lin ang="5400000" scaled="0"/>
                </a:gradFill>
                <a:latin typeface="Segoe UI"/>
                <a:ea typeface="Segoe UI" pitchFamily="34" charset="0"/>
                <a:cs typeface="Segoe UI" pitchFamily="34" charset="0"/>
              </a:endParaRPr>
            </a:p>
          </p:txBody>
        </p:sp>
        <p:sp>
          <p:nvSpPr>
            <p:cNvPr id="62" name="Oval 61">
              <a:extLst>
                <a:ext uri="{FF2B5EF4-FFF2-40B4-BE49-F238E27FC236}">
                  <a16:creationId xmlns:a16="http://schemas.microsoft.com/office/drawing/2014/main" id="{A91C2FC4-F924-44FD-93B1-086482584798}"/>
                </a:ext>
              </a:extLst>
            </p:cNvPr>
            <p:cNvSpPr/>
            <p:nvPr/>
          </p:nvSpPr>
          <p:spPr bwMode="auto">
            <a:xfrm>
              <a:off x="11045532" y="2022609"/>
              <a:ext cx="457296" cy="457296"/>
            </a:xfrm>
            <a:prstGeom prst="ellipse">
              <a:avLst/>
            </a:prstGeom>
            <a:ln>
              <a:noFill/>
              <a:headEnd type="none" w="med" len="med"/>
              <a:tailEnd type="none" w="med" len="med"/>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182854" tIns="146284" rIns="182854" bIns="146284" numCol="1" spcCol="0" rtlCol="0" fromWordArt="0" anchor="t" anchorCtr="0" forceAA="0" compatLnSpc="1">
              <a:prstTxWarp prst="textNoShape">
                <a:avLst/>
              </a:prstTxWarp>
              <a:noAutofit/>
            </a:bodyPr>
            <a:lstStyle/>
            <a:p>
              <a:pPr algn="ctr" defTabSz="932293" fontAlgn="base">
                <a:lnSpc>
                  <a:spcPct val="90000"/>
                </a:lnSpc>
                <a:spcBef>
                  <a:spcPct val="0"/>
                </a:spcBef>
                <a:spcAft>
                  <a:spcPct val="0"/>
                </a:spcAft>
              </a:pPr>
              <a:endParaRPr lang="en-US" sz="2400" b="1" dirty="0">
                <a:ln w="22225">
                  <a:solidFill>
                    <a:srgbClr val="02BBF3"/>
                  </a:solidFill>
                  <a:prstDash val="solid"/>
                </a:ln>
                <a:solidFill>
                  <a:srgbClr val="02BBF3">
                    <a:lumMod val="40000"/>
                    <a:lumOff val="60000"/>
                  </a:srgbClr>
                </a:solidFill>
                <a:latin typeface="Segoe UI"/>
                <a:ea typeface="Segoe UI" pitchFamily="34" charset="0"/>
                <a:cs typeface="Segoe UI" pitchFamily="34" charset="0"/>
              </a:endParaRPr>
            </a:p>
          </p:txBody>
        </p:sp>
        <p:pic>
          <p:nvPicPr>
            <p:cNvPr id="65" name="Picture 64">
              <a:extLst>
                <a:ext uri="{FF2B5EF4-FFF2-40B4-BE49-F238E27FC236}">
                  <a16:creationId xmlns:a16="http://schemas.microsoft.com/office/drawing/2014/main" id="{CE059FDF-6148-4476-8357-CE004164CB7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1157561" y="2129191"/>
              <a:ext cx="234370" cy="234370"/>
            </a:xfrm>
            <a:prstGeom prst="rect">
              <a:avLst/>
            </a:prstGeom>
          </p:spPr>
        </p:pic>
      </p:grpSp>
      <p:sp>
        <p:nvSpPr>
          <p:cNvPr id="72" name="TextBox 71">
            <a:extLst>
              <a:ext uri="{FF2B5EF4-FFF2-40B4-BE49-F238E27FC236}">
                <a16:creationId xmlns:a16="http://schemas.microsoft.com/office/drawing/2014/main" id="{7CE649C6-F137-491F-927B-D469093E8375}"/>
              </a:ext>
            </a:extLst>
          </p:cNvPr>
          <p:cNvSpPr txBox="1"/>
          <p:nvPr/>
        </p:nvSpPr>
        <p:spPr>
          <a:xfrm>
            <a:off x="249688" y="3440593"/>
            <a:ext cx="1550077" cy="2680734"/>
          </a:xfrm>
          <a:prstGeom prst="rect">
            <a:avLst/>
          </a:prstGeom>
          <a:noFill/>
        </p:spPr>
        <p:txBody>
          <a:bodyPr wrap="square" lIns="0" tIns="146304" rIns="0" bIns="146304" rtlCol="0">
            <a:sp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000" b="1" i="0" u="none" strike="noStrike" kern="1200" cap="none" spc="0" normalizeH="0" baseline="0" noProof="0" dirty="0">
                <a:ln>
                  <a:noFill/>
                </a:ln>
                <a:solidFill>
                  <a:srgbClr val="505050">
                    <a:lumMod val="50000"/>
                  </a:srgbClr>
                </a:solidFill>
                <a:effectLst/>
                <a:uLnTx/>
                <a:uFillTx/>
                <a:latin typeface="Segoe UI"/>
                <a:ea typeface="+mn-ea"/>
                <a:cs typeface="+mn-cs"/>
              </a:rPr>
              <a:t>Convenient self-serve experience allows you to optimize how you spend your time</a:t>
            </a:r>
          </a:p>
          <a:p>
            <a:pPr marL="119063" marR="0" lvl="0" indent="-119063"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505050">
                    <a:lumMod val="50000"/>
                  </a:srgbClr>
                </a:solidFill>
                <a:effectLst/>
                <a:uLnTx/>
                <a:uFillTx/>
                <a:latin typeface="Segoe UI"/>
                <a:ea typeface="+mn-ea"/>
                <a:cs typeface="+mn-cs"/>
              </a:rPr>
              <a:t>Take action on risks and issues that may impact your IT environment </a:t>
            </a:r>
          </a:p>
          <a:p>
            <a:pPr marL="119063" marR="0" lvl="0" indent="-119063"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505050">
                    <a:lumMod val="50000"/>
                  </a:srgbClr>
                </a:solidFill>
                <a:effectLst/>
                <a:uLnTx/>
                <a:uFillTx/>
                <a:latin typeface="Segoe UI"/>
                <a:ea typeface="+mn-ea"/>
                <a:cs typeface="+mn-cs"/>
              </a:rPr>
              <a:t>View your support and services trends by product to stay in the know</a:t>
            </a:r>
          </a:p>
          <a:p>
            <a:pPr marL="119063" marR="0" lvl="0" indent="-119063"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r>
              <a:rPr kumimoji="0" lang="en-US" sz="1000" b="0" i="0" u="none" strike="noStrike" kern="1200" cap="none" spc="0" normalizeH="0" baseline="0" noProof="0" dirty="0">
                <a:ln>
                  <a:noFill/>
                </a:ln>
                <a:solidFill>
                  <a:srgbClr val="505050">
                    <a:lumMod val="50000"/>
                  </a:srgbClr>
                </a:solidFill>
                <a:effectLst/>
                <a:uLnTx/>
                <a:uFillTx/>
                <a:latin typeface="Segoe UI"/>
                <a:ea typeface="+mn-ea"/>
                <a:cs typeface="+mn-cs"/>
              </a:rPr>
              <a:t>Review upcoming training and services in your area</a:t>
            </a:r>
          </a:p>
          <a:p>
            <a:pPr marL="119063" marR="0" lvl="0" indent="-119063" algn="l" defTabSz="914400" rtl="0" eaLnBrk="1" fontAlgn="auto" latinLnBrk="0" hangingPunct="1">
              <a:lnSpc>
                <a:spcPct val="90000"/>
              </a:lnSpc>
              <a:spcBef>
                <a:spcPts val="0"/>
              </a:spcBef>
              <a:spcAft>
                <a:spcPts val="600"/>
              </a:spcAft>
              <a:buClrTx/>
              <a:buSzTx/>
              <a:buFont typeface="Arial" panose="020B0604020202020204" pitchFamily="34" charset="0"/>
              <a:buChar char="•"/>
              <a:tabLst/>
              <a:defRPr/>
            </a:pPr>
            <a:endParaRPr kumimoji="0" lang="en-US" sz="1000" b="0" i="0" u="none" strike="noStrike" kern="1200" cap="none" spc="0" normalizeH="0" baseline="0" noProof="0" dirty="0">
              <a:ln>
                <a:noFill/>
              </a:ln>
              <a:solidFill>
                <a:srgbClr val="505050">
                  <a:lumMod val="50000"/>
                </a:srgbClr>
              </a:solidFill>
              <a:effectLst/>
              <a:uLnTx/>
              <a:uFillTx/>
              <a:latin typeface="Segoe UI"/>
              <a:ea typeface="+mn-ea"/>
              <a:cs typeface="+mn-cs"/>
            </a:endParaRPr>
          </a:p>
        </p:txBody>
      </p:sp>
      <p:sp>
        <p:nvSpPr>
          <p:cNvPr id="74" name="Footer Placeholder 1">
            <a:extLst>
              <a:ext uri="{FF2B5EF4-FFF2-40B4-BE49-F238E27FC236}">
                <a16:creationId xmlns:a16="http://schemas.microsoft.com/office/drawing/2014/main" id="{400ED26C-BBA3-445F-B8CB-C9D5A0949197}"/>
              </a:ext>
            </a:extLst>
          </p:cNvPr>
          <p:cNvSpPr>
            <a:spLocks noGrp="1"/>
          </p:cNvSpPr>
          <p:nvPr>
            <p:ph type="ftr" sz="quarter" idx="3"/>
          </p:nvPr>
        </p:nvSpPr>
        <p:spPr>
          <a:xfrm>
            <a:off x="456875" y="6590722"/>
            <a:ext cx="1867552" cy="135796"/>
          </a:xfrm>
        </p:spPr>
        <p:txBody>
          <a:bodyPr/>
          <a:lstStyle/>
          <a:p>
            <a:pPr algn="l"/>
            <a:r>
              <a:rPr lang="en-GB" dirty="0"/>
              <a:t>Microsoft Confidential</a:t>
            </a:r>
          </a:p>
        </p:txBody>
      </p:sp>
    </p:spTree>
    <p:extLst>
      <p:ext uri="{BB962C8B-B14F-4D97-AF65-F5344CB8AC3E}">
        <p14:creationId xmlns:p14="http://schemas.microsoft.com/office/powerpoint/2010/main" val="1235850792"/>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8D8A576F-513C-455D-8EA6-8B3EB91E90B2}"/>
              </a:ext>
            </a:extLst>
          </p:cNvPr>
          <p:cNvSpPr/>
          <p:nvPr/>
        </p:nvSpPr>
        <p:spPr bwMode="auto">
          <a:xfrm>
            <a:off x="0" y="0"/>
            <a:ext cx="12192000" cy="1568527"/>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1" name="Title 1">
            <a:extLst>
              <a:ext uri="{FF2B5EF4-FFF2-40B4-BE49-F238E27FC236}">
                <a16:creationId xmlns:a16="http://schemas.microsoft.com/office/drawing/2014/main" id="{DD9AD399-C323-4BB5-B907-0215B3F4EEDD}"/>
              </a:ext>
            </a:extLst>
          </p:cNvPr>
          <p:cNvSpPr txBox="1">
            <a:spLocks/>
          </p:cNvSpPr>
          <p:nvPr/>
        </p:nvSpPr>
        <p:spPr>
          <a:xfrm>
            <a:off x="269239" y="253713"/>
            <a:ext cx="11427460" cy="935463"/>
          </a:xfrm>
          <a:prstGeom prst="rect">
            <a:avLst/>
          </a:prstGeom>
        </p:spPr>
        <p:txBody>
          <a:bodyPr/>
          <a:lstStyle>
            <a:lvl1pPr algn="l" defTabSz="914192" rtl="0" eaLnBrk="1" latinLnBrk="0" hangingPunct="1">
              <a:lnSpc>
                <a:spcPct val="90000"/>
              </a:lnSpc>
              <a:spcBef>
                <a:spcPct val="0"/>
              </a:spcBef>
              <a:buNone/>
              <a:defRPr lang="en-US" sz="4000" b="0" kern="1200" cap="none" spc="-100" baseline="0" dirty="0">
                <a:ln w="3175">
                  <a:noFill/>
                </a:ln>
                <a:solidFill>
                  <a:schemeClr val="bg1"/>
                </a:solidFill>
                <a:effectLst/>
                <a:latin typeface="+mj-lt"/>
                <a:ea typeface="+mn-ea"/>
                <a:cs typeface="Segoe UI" pitchFamily="34" charset="0"/>
              </a:defRPr>
            </a:lvl1pPr>
          </a:lstStyle>
          <a:p>
            <a:pPr marL="0" marR="0" lvl="0" indent="0" algn="l" defTabSz="914192"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100" normalizeH="0" baseline="0" noProof="0" dirty="0">
                <a:ln w="3175">
                  <a:noFill/>
                </a:ln>
                <a:solidFill>
                  <a:srgbClr val="FFFFFF"/>
                </a:solidFill>
                <a:effectLst/>
                <a:uLnTx/>
                <a:uFillTx/>
                <a:latin typeface="Segoe UI Light"/>
                <a:ea typeface="+mn-ea"/>
                <a:cs typeface="Segoe UI" pitchFamily="34" charset="0"/>
              </a:rPr>
              <a:t>Service Hub highlight: On-demand assessments</a:t>
            </a:r>
          </a:p>
        </p:txBody>
      </p:sp>
      <p:sp>
        <p:nvSpPr>
          <p:cNvPr id="27" name="Title 1">
            <a:extLst>
              <a:ext uri="{FF2B5EF4-FFF2-40B4-BE49-F238E27FC236}">
                <a16:creationId xmlns:a16="http://schemas.microsoft.com/office/drawing/2014/main" id="{F4117C8A-27DB-4465-BD73-68F6E76C493D}"/>
              </a:ext>
            </a:extLst>
          </p:cNvPr>
          <p:cNvSpPr txBox="1">
            <a:spLocks/>
          </p:cNvSpPr>
          <p:nvPr/>
        </p:nvSpPr>
        <p:spPr>
          <a:xfrm>
            <a:off x="382270" y="856579"/>
            <a:ext cx="11427460" cy="935463"/>
          </a:xfrm>
          <a:prstGeom prst="rect">
            <a:avLst/>
          </a:prstGeom>
        </p:spPr>
        <p:txBody>
          <a:bodyPr/>
          <a:lstStyle>
            <a:lvl1pPr algn="l" defTabSz="914192" rtl="0" eaLnBrk="1" latinLnBrk="0" hangingPunct="1">
              <a:lnSpc>
                <a:spcPct val="90000"/>
              </a:lnSpc>
              <a:spcBef>
                <a:spcPct val="0"/>
              </a:spcBef>
              <a:buNone/>
              <a:defRPr lang="en-US" sz="4000" b="0" kern="1200" cap="none" spc="-100" baseline="0" dirty="0">
                <a:ln w="3175">
                  <a:noFill/>
                </a:ln>
                <a:solidFill>
                  <a:schemeClr val="bg1"/>
                </a:solidFill>
                <a:effectLst/>
                <a:latin typeface="+mj-lt"/>
                <a:ea typeface="+mn-ea"/>
                <a:cs typeface="Segoe UI" pitchFamily="34" charset="0"/>
              </a:defRPr>
            </a:lvl1pPr>
          </a:lstStyle>
          <a:p>
            <a:pPr marL="0" marR="0" lvl="0" indent="0" algn="l" defTabSz="914192" rtl="0" eaLnBrk="1" fontAlgn="auto" latinLnBrk="0" hangingPunct="1">
              <a:lnSpc>
                <a:spcPct val="90000"/>
              </a:lnSpc>
              <a:spcBef>
                <a:spcPct val="0"/>
              </a:spcBef>
              <a:spcAft>
                <a:spcPts val="0"/>
              </a:spcAft>
              <a:buClrTx/>
              <a:buSzTx/>
              <a:buFontTx/>
              <a:buNone/>
              <a:tabLst/>
              <a:defRPr/>
            </a:pPr>
            <a:endParaRPr kumimoji="0" lang="en-US" sz="4000" b="1" i="0" u="none" strike="noStrike" kern="1200" cap="none" spc="-100" normalizeH="0" baseline="0" noProof="0" dirty="0">
              <a:ln w="3175">
                <a:noFill/>
              </a:ln>
              <a:solidFill>
                <a:srgbClr val="FFFFFF"/>
              </a:solidFill>
              <a:effectLst/>
              <a:uLnTx/>
              <a:uFillTx/>
              <a:latin typeface="Segoe UI"/>
              <a:ea typeface="+mn-ea"/>
              <a:cs typeface="Segoe UI" pitchFamily="34" charset="0"/>
            </a:endParaRPr>
          </a:p>
        </p:txBody>
      </p:sp>
      <p:sp>
        <p:nvSpPr>
          <p:cNvPr id="23" name="Freeform: Shape 22">
            <a:extLst>
              <a:ext uri="{FF2B5EF4-FFF2-40B4-BE49-F238E27FC236}">
                <a16:creationId xmlns:a16="http://schemas.microsoft.com/office/drawing/2014/main" id="{5D4B0E08-DBC5-40A8-BDB7-DCFCD53F7432}"/>
              </a:ext>
            </a:extLst>
          </p:cNvPr>
          <p:cNvSpPr/>
          <p:nvPr/>
        </p:nvSpPr>
        <p:spPr bwMode="auto">
          <a:xfrm rot="10800000">
            <a:off x="6480140" y="1787731"/>
            <a:ext cx="5718573" cy="4490430"/>
          </a:xfrm>
          <a:custGeom>
            <a:avLst/>
            <a:gdLst>
              <a:gd name="connsiteX0" fmla="*/ 0 w 5360671"/>
              <a:gd name="connsiteY0" fmla="*/ 0 h 4209394"/>
              <a:gd name="connsiteX1" fmla="*/ 5272737 w 5360671"/>
              <a:gd name="connsiteY1" fmla="*/ 0 h 4209394"/>
              <a:gd name="connsiteX2" fmla="*/ 5360671 w 5360671"/>
              <a:gd name="connsiteY2" fmla="*/ 87934 h 4209394"/>
              <a:gd name="connsiteX3" fmla="*/ 5360671 w 5360671"/>
              <a:gd name="connsiteY3" fmla="*/ 4121460 h 4209394"/>
              <a:gd name="connsiteX4" fmla="*/ 5272737 w 5360671"/>
              <a:gd name="connsiteY4" fmla="*/ 4209394 h 4209394"/>
              <a:gd name="connsiteX5" fmla="*/ 0 w 5360671"/>
              <a:gd name="connsiteY5" fmla="*/ 4209394 h 420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60671" h="4209394">
                <a:moveTo>
                  <a:pt x="0" y="0"/>
                </a:moveTo>
                <a:lnTo>
                  <a:pt x="5272737" y="0"/>
                </a:lnTo>
                <a:cubicBezTo>
                  <a:pt x="5321302" y="0"/>
                  <a:pt x="5360671" y="39369"/>
                  <a:pt x="5360671" y="87934"/>
                </a:cubicBezTo>
                <a:lnTo>
                  <a:pt x="5360671" y="4121460"/>
                </a:lnTo>
                <a:cubicBezTo>
                  <a:pt x="5360671" y="4170025"/>
                  <a:pt x="5321302" y="4209394"/>
                  <a:pt x="5272737" y="4209394"/>
                </a:cubicBezTo>
                <a:lnTo>
                  <a:pt x="0" y="4209394"/>
                </a:lnTo>
                <a:close/>
              </a:path>
            </a:pathLst>
          </a:cu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4" name="Rectangle 23" hidden="1">
            <a:extLst>
              <a:ext uri="{FF2B5EF4-FFF2-40B4-BE49-F238E27FC236}">
                <a16:creationId xmlns:a16="http://schemas.microsoft.com/office/drawing/2014/main" id="{3D23A93D-0518-4FC4-9270-E581B89012F8}"/>
              </a:ext>
            </a:extLst>
          </p:cNvPr>
          <p:cNvSpPr/>
          <p:nvPr/>
        </p:nvSpPr>
        <p:spPr bwMode="auto">
          <a:xfrm>
            <a:off x="457200" y="3929552"/>
            <a:ext cx="4082847" cy="615553"/>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0" tIns="137160" rIns="182880" bIns="137160" numCol="1" spcCol="0" rtlCol="0" fromWordArt="0" anchor="ctr" anchorCtr="0" forceAA="0" compatLnSpc="1">
            <a:prstTxWarp prst="textNoShape">
              <a:avLst/>
            </a:prstTxWarp>
            <a:spAutoFit/>
          </a:bodyPr>
          <a:lstStyle/>
          <a:p>
            <a:pPr marL="0" marR="0" lvl="0" indent="0" algn="r" defTabSz="914400" rtl="0" eaLnBrk="1" fontAlgn="auto" latinLnBrk="0" hangingPunct="1">
              <a:lnSpc>
                <a:spcPct val="100000"/>
              </a:lnSpc>
              <a:spcBef>
                <a:spcPts val="0"/>
              </a:spcBef>
              <a:spcAft>
                <a:spcPts val="2400"/>
              </a:spcAft>
              <a:buClrTx/>
              <a:buSzTx/>
              <a:buFontTx/>
              <a:buNone/>
              <a:tabLst/>
              <a:defRPr/>
            </a:pPr>
            <a:endParaRPr kumimoji="0" lang="en-US" sz="2200" b="0" i="0" u="none" strike="noStrike" kern="1200" cap="none" spc="0" normalizeH="0" baseline="0" noProof="0" dirty="0">
              <a:ln>
                <a:noFill/>
              </a:ln>
              <a:solidFill>
                <a:srgbClr val="505050"/>
              </a:solidFill>
              <a:effectLst/>
              <a:uLnTx/>
              <a:uFillTx/>
              <a:latin typeface="Segoe UI Semibold" panose="020B0702040204020203" pitchFamily="34" charset="0"/>
              <a:ea typeface="+mn-ea"/>
              <a:cs typeface="Segoe UI Semibold" panose="020B0702040204020203" pitchFamily="34" charset="0"/>
            </a:endParaRPr>
          </a:p>
        </p:txBody>
      </p:sp>
      <p:sp>
        <p:nvSpPr>
          <p:cNvPr id="43" name="Rectangle 42">
            <a:extLst>
              <a:ext uri="{FF2B5EF4-FFF2-40B4-BE49-F238E27FC236}">
                <a16:creationId xmlns:a16="http://schemas.microsoft.com/office/drawing/2014/main" id="{A1E49036-8E5F-413E-A8F9-23E36FC400D3}"/>
              </a:ext>
            </a:extLst>
          </p:cNvPr>
          <p:cNvSpPr/>
          <p:nvPr/>
        </p:nvSpPr>
        <p:spPr bwMode="auto">
          <a:xfrm>
            <a:off x="456876" y="5421755"/>
            <a:ext cx="5633712" cy="822960"/>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505050"/>
                </a:solidFill>
                <a:effectLst/>
                <a:uLnTx/>
                <a:uFillTx/>
                <a:latin typeface="Segoe UI"/>
                <a:ea typeface="+mn-ea"/>
                <a:cs typeface="Segoe UI Semibold" panose="020B0702040204020203" pitchFamily="34" charset="0"/>
              </a:rPr>
              <a:t>Configure once and run on demand </a:t>
            </a:r>
            <a:r>
              <a:rPr kumimoji="0" lang="en-US" sz="2000" b="0" i="0" u="none" strike="noStrike" kern="1200" cap="none" spc="0" normalizeH="0" baseline="0" noProof="0" dirty="0">
                <a:ln>
                  <a:noFill/>
                </a:ln>
                <a:solidFill>
                  <a:srgbClr val="505050"/>
                </a:solidFill>
                <a:effectLst/>
                <a:uLnTx/>
                <a:uFillTx/>
                <a:latin typeface="Segoe UI"/>
                <a:ea typeface="+mn-ea"/>
                <a:cs typeface="Segoe UI Semibold" panose="020B0702040204020203" pitchFamily="34" charset="0"/>
              </a:rPr>
              <a:t>on your schedule</a:t>
            </a:r>
          </a:p>
        </p:txBody>
      </p:sp>
      <p:sp>
        <p:nvSpPr>
          <p:cNvPr id="44" name="Rectangle 43">
            <a:extLst>
              <a:ext uri="{FF2B5EF4-FFF2-40B4-BE49-F238E27FC236}">
                <a16:creationId xmlns:a16="http://schemas.microsoft.com/office/drawing/2014/main" id="{DC60ABB7-928B-4812-B22A-932EFE316FDE}"/>
              </a:ext>
            </a:extLst>
          </p:cNvPr>
          <p:cNvSpPr/>
          <p:nvPr/>
        </p:nvSpPr>
        <p:spPr bwMode="auto">
          <a:xfrm>
            <a:off x="456875" y="4275646"/>
            <a:ext cx="5633712" cy="822960"/>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505050"/>
                </a:solidFill>
                <a:effectLst/>
                <a:uLnTx/>
                <a:uFillTx/>
                <a:latin typeface="Segoe UI"/>
                <a:ea typeface="+mn-ea"/>
                <a:cs typeface="Segoe UI Semibold" panose="020B0702040204020203" pitchFamily="34" charset="0"/>
              </a:rPr>
              <a:t>Drill into root cause information </a:t>
            </a:r>
            <a:r>
              <a:rPr kumimoji="0" lang="en-US" sz="2000" b="0" i="0" u="none" strike="noStrike" kern="1200" cap="none" spc="0" normalizeH="0" baseline="0" noProof="0" dirty="0">
                <a:ln>
                  <a:noFill/>
                </a:ln>
                <a:solidFill>
                  <a:srgbClr val="505050"/>
                </a:solidFill>
                <a:effectLst/>
                <a:uLnTx/>
                <a:uFillTx/>
                <a:latin typeface="Segoe UI"/>
                <a:ea typeface="+mn-ea"/>
                <a:cs typeface="Segoe UI Semibold" panose="020B0702040204020203" pitchFamily="34" charset="0"/>
              </a:rPr>
              <a:t>with easy-to-understand recommendations </a:t>
            </a:r>
          </a:p>
        </p:txBody>
      </p:sp>
      <p:sp>
        <p:nvSpPr>
          <p:cNvPr id="45" name="Rectangle 44">
            <a:extLst>
              <a:ext uri="{FF2B5EF4-FFF2-40B4-BE49-F238E27FC236}">
                <a16:creationId xmlns:a16="http://schemas.microsoft.com/office/drawing/2014/main" id="{8952F832-969B-45AC-A1B7-1B47096CDA68}"/>
              </a:ext>
            </a:extLst>
          </p:cNvPr>
          <p:cNvSpPr/>
          <p:nvPr/>
        </p:nvSpPr>
        <p:spPr bwMode="auto">
          <a:xfrm>
            <a:off x="456876" y="3129537"/>
            <a:ext cx="5633712" cy="822960"/>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505050"/>
                </a:solidFill>
                <a:effectLst/>
                <a:uLnTx/>
                <a:uFillTx/>
                <a:latin typeface="Segoe UI"/>
                <a:ea typeface="+mn-ea"/>
                <a:cs typeface="Segoe UI Semibold" panose="020B0702040204020203" pitchFamily="34" charset="0"/>
              </a:rPr>
              <a:t>Proactively manage your environment health </a:t>
            </a:r>
            <a:r>
              <a:rPr kumimoji="0" lang="en-US" sz="2000" b="0" i="0" u="none" strike="noStrike" kern="1200" cap="none" spc="0" normalizeH="0" baseline="0" noProof="0" dirty="0">
                <a:ln>
                  <a:noFill/>
                </a:ln>
                <a:solidFill>
                  <a:srgbClr val="505050"/>
                </a:solidFill>
                <a:effectLst/>
                <a:uLnTx/>
                <a:uFillTx/>
                <a:latin typeface="Segoe UI"/>
                <a:ea typeface="+mn-ea"/>
                <a:cs typeface="Segoe UI Semibold" panose="020B0702040204020203" pitchFamily="34" charset="0"/>
              </a:rPr>
              <a:t>with predictive analytics based on expert Microsoft analysis</a:t>
            </a:r>
          </a:p>
        </p:txBody>
      </p:sp>
      <p:sp>
        <p:nvSpPr>
          <p:cNvPr id="25" name="Rectangle 24">
            <a:extLst>
              <a:ext uri="{FF2B5EF4-FFF2-40B4-BE49-F238E27FC236}">
                <a16:creationId xmlns:a16="http://schemas.microsoft.com/office/drawing/2014/main" id="{AF04895B-102A-4D0E-9E7F-0E9275094DA1}"/>
              </a:ext>
            </a:extLst>
          </p:cNvPr>
          <p:cNvSpPr/>
          <p:nvPr/>
        </p:nvSpPr>
        <p:spPr>
          <a:xfrm>
            <a:off x="444200" y="2045755"/>
            <a:ext cx="5835830" cy="548639"/>
          </a:xfrm>
          <a:prstGeom prst="rect">
            <a:avLst/>
          </a:prstGeom>
          <a:noFill/>
        </p:spPr>
        <p:txBody>
          <a:bodyPr lIns="0" tIns="0" rIns="0" bIns="0" anchor="ctr">
            <a:noAutofit/>
          </a:bodyPr>
          <a:lstStyle/>
          <a:p>
            <a:pPr marL="0" marR="0" lvl="0" indent="0" algn="l" defTabSz="914367" rtl="0" eaLnBrk="1" fontAlgn="auto" latinLnBrk="0" hangingPunct="1">
              <a:lnSpc>
                <a:spcPct val="100000"/>
              </a:lnSpc>
              <a:spcBef>
                <a:spcPts val="600"/>
              </a:spcBef>
              <a:spcAft>
                <a:spcPts val="0"/>
              </a:spcAft>
              <a:buClrTx/>
              <a:buSzTx/>
              <a:buFontTx/>
              <a:buNone/>
              <a:tabLst/>
              <a:defRPr/>
            </a:pPr>
            <a:r>
              <a:rPr kumimoji="0" lang="en-US" sz="2400" b="1" i="0" u="none" strike="noStrike" kern="1200" cap="none" spc="0" normalizeH="0" baseline="0" noProof="0" dirty="0">
                <a:ln>
                  <a:noFill/>
                </a:ln>
                <a:solidFill>
                  <a:srgbClr val="0078D7"/>
                </a:solidFill>
                <a:effectLst/>
                <a:uLnTx/>
                <a:uFillTx/>
                <a:latin typeface="Segoe UI"/>
                <a:ea typeface="+mn-ea"/>
                <a:cs typeface="Segoe UI Semibold" panose="020B0702040204020203" pitchFamily="34" charset="0"/>
              </a:rPr>
              <a:t>Keep your IT environments healthy </a:t>
            </a:r>
            <a:br>
              <a:rPr kumimoji="0" lang="en-US" sz="2400" b="1" i="0" u="none" strike="noStrike" kern="1200" cap="none" spc="0" normalizeH="0" baseline="0" noProof="0" dirty="0">
                <a:ln>
                  <a:noFill/>
                </a:ln>
                <a:solidFill>
                  <a:srgbClr val="0078D7"/>
                </a:solidFill>
                <a:effectLst/>
                <a:uLnTx/>
                <a:uFillTx/>
                <a:latin typeface="Segoe UI"/>
                <a:ea typeface="+mn-ea"/>
                <a:cs typeface="Segoe UI Semibold" panose="020B0702040204020203" pitchFamily="34" charset="0"/>
              </a:rPr>
            </a:br>
            <a:r>
              <a:rPr kumimoji="0" lang="en-US" sz="2400" b="1" i="0" u="none" strike="noStrike" kern="1200" cap="none" spc="0" normalizeH="0" baseline="0" noProof="0" dirty="0">
                <a:ln>
                  <a:noFill/>
                </a:ln>
                <a:solidFill>
                  <a:srgbClr val="0078D7"/>
                </a:solidFill>
                <a:effectLst/>
                <a:uLnTx/>
                <a:uFillTx/>
                <a:latin typeface="Segoe UI"/>
                <a:ea typeface="+mn-ea"/>
                <a:cs typeface="Segoe UI Semibold" panose="020B0702040204020203" pitchFamily="34" charset="0"/>
              </a:rPr>
              <a:t>with on-demand assessments</a:t>
            </a:r>
          </a:p>
        </p:txBody>
      </p:sp>
      <p:pic>
        <p:nvPicPr>
          <p:cNvPr id="26" name="Picture 25">
            <a:extLst>
              <a:ext uri="{FF2B5EF4-FFF2-40B4-BE49-F238E27FC236}">
                <a16:creationId xmlns:a16="http://schemas.microsoft.com/office/drawing/2014/main" id="{2FD8DF55-4F86-48E7-AB3D-1CFE61AFF8F5}"/>
              </a:ext>
            </a:extLst>
          </p:cNvPr>
          <p:cNvPicPr>
            <a:picLocks noChangeAspect="1"/>
          </p:cNvPicPr>
          <p:nvPr/>
        </p:nvPicPr>
        <p:blipFill rotWithShape="1">
          <a:blip r:embed="rId3">
            <a:extLst>
              <a:ext uri="{28A0092B-C50C-407E-A947-70E740481C1C}">
                <a14:useLocalDpi xmlns:a14="http://schemas.microsoft.com/office/drawing/2010/main" val="0"/>
              </a:ext>
            </a:extLst>
          </a:blip>
          <a:srcRect l="5781" t="8144" r="12171"/>
          <a:stretch/>
        </p:blipFill>
        <p:spPr>
          <a:xfrm>
            <a:off x="6622959" y="1954300"/>
            <a:ext cx="5575754" cy="4161544"/>
          </a:xfrm>
          <a:prstGeom prst="rect">
            <a:avLst/>
          </a:prstGeom>
        </p:spPr>
      </p:pic>
      <p:sp>
        <p:nvSpPr>
          <p:cNvPr id="18" name="Footer Placeholder 1">
            <a:extLst>
              <a:ext uri="{FF2B5EF4-FFF2-40B4-BE49-F238E27FC236}">
                <a16:creationId xmlns:a16="http://schemas.microsoft.com/office/drawing/2014/main" id="{630F4347-DEA1-46E0-B988-4E7D4D85015C}"/>
              </a:ext>
            </a:extLst>
          </p:cNvPr>
          <p:cNvSpPr txBox="1">
            <a:spLocks/>
          </p:cNvSpPr>
          <p:nvPr/>
        </p:nvSpPr>
        <p:spPr>
          <a:xfrm>
            <a:off x="456875" y="6590722"/>
            <a:ext cx="1867552" cy="135796"/>
          </a:xfrm>
          <a:prstGeom prst="rect">
            <a:avLst/>
          </a:prstGeom>
        </p:spPr>
        <p:txBody>
          <a:bodyPr vert="horz" wrap="none" lIns="0" tIns="0" rIns="0" bIns="0" rtlCol="0" anchor="ctr">
            <a:spAutoFit/>
          </a:bodyPr>
          <a:lstStyle>
            <a:defPPr>
              <a:defRPr lang="en-US"/>
            </a:defPPr>
            <a:lvl1pPr marL="0" algn="l" defTabSz="914400" rtl="0" eaLnBrk="1" latinLnBrk="0" hangingPunct="1">
              <a:defRPr lang="en-US" sz="900" kern="1200" smtClean="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GB"/>
              <a:t>Microsoft Confidential</a:t>
            </a:r>
            <a:endParaRPr lang="en-GB" dirty="0"/>
          </a:p>
        </p:txBody>
      </p:sp>
    </p:spTree>
    <p:extLst>
      <p:ext uri="{BB962C8B-B14F-4D97-AF65-F5344CB8AC3E}">
        <p14:creationId xmlns:p14="http://schemas.microsoft.com/office/powerpoint/2010/main" val="11186549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a:extLst>
              <a:ext uri="{FF2B5EF4-FFF2-40B4-BE49-F238E27FC236}">
                <a16:creationId xmlns:a16="http://schemas.microsoft.com/office/drawing/2014/main" id="{8D8A576F-513C-455D-8EA6-8B3EB91E90B2}"/>
              </a:ext>
            </a:extLst>
          </p:cNvPr>
          <p:cNvSpPr/>
          <p:nvPr/>
        </p:nvSpPr>
        <p:spPr bwMode="auto">
          <a:xfrm>
            <a:off x="0" y="0"/>
            <a:ext cx="12192000" cy="1568527"/>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31" name="Title 1">
            <a:extLst>
              <a:ext uri="{FF2B5EF4-FFF2-40B4-BE49-F238E27FC236}">
                <a16:creationId xmlns:a16="http://schemas.microsoft.com/office/drawing/2014/main" id="{DD9AD399-C323-4BB5-B907-0215B3F4EEDD}"/>
              </a:ext>
            </a:extLst>
          </p:cNvPr>
          <p:cNvSpPr txBox="1">
            <a:spLocks/>
          </p:cNvSpPr>
          <p:nvPr/>
        </p:nvSpPr>
        <p:spPr>
          <a:xfrm>
            <a:off x="269239" y="253713"/>
            <a:ext cx="11427460" cy="935463"/>
          </a:xfrm>
          <a:prstGeom prst="rect">
            <a:avLst/>
          </a:prstGeom>
        </p:spPr>
        <p:txBody>
          <a:bodyPr/>
          <a:lstStyle>
            <a:lvl1pPr algn="l" defTabSz="914192" rtl="0" eaLnBrk="1" latinLnBrk="0" hangingPunct="1">
              <a:lnSpc>
                <a:spcPct val="90000"/>
              </a:lnSpc>
              <a:spcBef>
                <a:spcPct val="0"/>
              </a:spcBef>
              <a:buNone/>
              <a:defRPr lang="en-US" sz="4000" b="0" kern="1200" cap="none" spc="-100" baseline="0" dirty="0">
                <a:ln w="3175">
                  <a:noFill/>
                </a:ln>
                <a:solidFill>
                  <a:schemeClr val="bg1"/>
                </a:solidFill>
                <a:effectLst/>
                <a:latin typeface="+mj-lt"/>
                <a:ea typeface="+mn-ea"/>
                <a:cs typeface="Segoe UI" pitchFamily="34" charset="0"/>
              </a:defRPr>
            </a:lvl1pPr>
          </a:lstStyle>
          <a:p>
            <a:pPr marL="0" marR="0" lvl="0" indent="0" algn="l" defTabSz="914192" rtl="0" eaLnBrk="1" fontAlgn="auto" latinLnBrk="0" hangingPunct="1">
              <a:lnSpc>
                <a:spcPct val="90000"/>
              </a:lnSpc>
              <a:spcBef>
                <a:spcPct val="0"/>
              </a:spcBef>
              <a:spcAft>
                <a:spcPts val="0"/>
              </a:spcAft>
              <a:buClrTx/>
              <a:buSzTx/>
              <a:buFontTx/>
              <a:buNone/>
              <a:tabLst/>
              <a:defRPr/>
            </a:pPr>
            <a:r>
              <a:rPr kumimoji="0" lang="en-US" sz="4000" b="0" i="0" u="none" strike="noStrike" kern="1200" cap="none" spc="-100" normalizeH="0" baseline="0" noProof="0" dirty="0">
                <a:ln w="3175">
                  <a:noFill/>
                </a:ln>
                <a:solidFill>
                  <a:srgbClr val="FFFFFF"/>
                </a:solidFill>
                <a:effectLst/>
                <a:uLnTx/>
                <a:uFillTx/>
                <a:latin typeface="Segoe UI Light"/>
                <a:ea typeface="+mn-ea"/>
                <a:cs typeface="Segoe UI" pitchFamily="34" charset="0"/>
              </a:rPr>
              <a:t>Service Hub highlight: On-demand learning</a:t>
            </a:r>
          </a:p>
        </p:txBody>
      </p:sp>
      <p:sp>
        <p:nvSpPr>
          <p:cNvPr id="27" name="Title 1">
            <a:extLst>
              <a:ext uri="{FF2B5EF4-FFF2-40B4-BE49-F238E27FC236}">
                <a16:creationId xmlns:a16="http://schemas.microsoft.com/office/drawing/2014/main" id="{F4117C8A-27DB-4465-BD73-68F6E76C493D}"/>
              </a:ext>
            </a:extLst>
          </p:cNvPr>
          <p:cNvSpPr txBox="1">
            <a:spLocks/>
          </p:cNvSpPr>
          <p:nvPr/>
        </p:nvSpPr>
        <p:spPr>
          <a:xfrm>
            <a:off x="382270" y="856579"/>
            <a:ext cx="11427460" cy="935463"/>
          </a:xfrm>
          <a:prstGeom prst="rect">
            <a:avLst/>
          </a:prstGeom>
        </p:spPr>
        <p:txBody>
          <a:bodyPr/>
          <a:lstStyle>
            <a:lvl1pPr algn="l" defTabSz="914192" rtl="0" eaLnBrk="1" latinLnBrk="0" hangingPunct="1">
              <a:lnSpc>
                <a:spcPct val="90000"/>
              </a:lnSpc>
              <a:spcBef>
                <a:spcPct val="0"/>
              </a:spcBef>
              <a:buNone/>
              <a:defRPr lang="en-US" sz="4000" b="0" kern="1200" cap="none" spc="-100" baseline="0" dirty="0">
                <a:ln w="3175">
                  <a:noFill/>
                </a:ln>
                <a:solidFill>
                  <a:schemeClr val="bg1"/>
                </a:solidFill>
                <a:effectLst/>
                <a:latin typeface="+mj-lt"/>
                <a:ea typeface="+mn-ea"/>
                <a:cs typeface="Segoe UI" pitchFamily="34" charset="0"/>
              </a:defRPr>
            </a:lvl1pPr>
          </a:lstStyle>
          <a:p>
            <a:pPr marL="0" marR="0" lvl="0" indent="0" algn="l" defTabSz="914192" rtl="0" eaLnBrk="1" fontAlgn="auto" latinLnBrk="0" hangingPunct="1">
              <a:lnSpc>
                <a:spcPct val="90000"/>
              </a:lnSpc>
              <a:spcBef>
                <a:spcPct val="0"/>
              </a:spcBef>
              <a:spcAft>
                <a:spcPts val="0"/>
              </a:spcAft>
              <a:buClrTx/>
              <a:buSzTx/>
              <a:buFontTx/>
              <a:buNone/>
              <a:tabLst/>
              <a:defRPr/>
            </a:pPr>
            <a:endParaRPr kumimoji="0" lang="en-US" sz="4000" b="1" i="0" u="none" strike="noStrike" kern="1200" cap="none" spc="-100" normalizeH="0" baseline="0" noProof="0" dirty="0">
              <a:ln w="3175">
                <a:noFill/>
              </a:ln>
              <a:solidFill>
                <a:srgbClr val="FFFFFF"/>
              </a:solidFill>
              <a:effectLst/>
              <a:uLnTx/>
              <a:uFillTx/>
              <a:latin typeface="Segoe UI"/>
              <a:ea typeface="+mn-ea"/>
              <a:cs typeface="Segoe UI" pitchFamily="34" charset="0"/>
            </a:endParaRPr>
          </a:p>
        </p:txBody>
      </p:sp>
      <p:sp>
        <p:nvSpPr>
          <p:cNvPr id="23" name="Freeform: Shape 22">
            <a:extLst>
              <a:ext uri="{FF2B5EF4-FFF2-40B4-BE49-F238E27FC236}">
                <a16:creationId xmlns:a16="http://schemas.microsoft.com/office/drawing/2014/main" id="{5D4B0E08-DBC5-40A8-BDB7-DCFCD53F7432}"/>
              </a:ext>
            </a:extLst>
          </p:cNvPr>
          <p:cNvSpPr/>
          <p:nvPr/>
        </p:nvSpPr>
        <p:spPr bwMode="auto">
          <a:xfrm rot="10800000">
            <a:off x="6480140" y="1787731"/>
            <a:ext cx="5718573" cy="4490430"/>
          </a:xfrm>
          <a:custGeom>
            <a:avLst/>
            <a:gdLst>
              <a:gd name="connsiteX0" fmla="*/ 0 w 5360671"/>
              <a:gd name="connsiteY0" fmla="*/ 0 h 4209394"/>
              <a:gd name="connsiteX1" fmla="*/ 5272737 w 5360671"/>
              <a:gd name="connsiteY1" fmla="*/ 0 h 4209394"/>
              <a:gd name="connsiteX2" fmla="*/ 5360671 w 5360671"/>
              <a:gd name="connsiteY2" fmla="*/ 87934 h 4209394"/>
              <a:gd name="connsiteX3" fmla="*/ 5360671 w 5360671"/>
              <a:gd name="connsiteY3" fmla="*/ 4121460 h 4209394"/>
              <a:gd name="connsiteX4" fmla="*/ 5272737 w 5360671"/>
              <a:gd name="connsiteY4" fmla="*/ 4209394 h 4209394"/>
              <a:gd name="connsiteX5" fmla="*/ 0 w 5360671"/>
              <a:gd name="connsiteY5" fmla="*/ 4209394 h 420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60671" h="4209394">
                <a:moveTo>
                  <a:pt x="0" y="0"/>
                </a:moveTo>
                <a:lnTo>
                  <a:pt x="5272737" y="0"/>
                </a:lnTo>
                <a:cubicBezTo>
                  <a:pt x="5321302" y="0"/>
                  <a:pt x="5360671" y="39369"/>
                  <a:pt x="5360671" y="87934"/>
                </a:cubicBezTo>
                <a:lnTo>
                  <a:pt x="5360671" y="4121460"/>
                </a:lnTo>
                <a:cubicBezTo>
                  <a:pt x="5360671" y="4170025"/>
                  <a:pt x="5321302" y="4209394"/>
                  <a:pt x="5272737" y="4209394"/>
                </a:cubicBezTo>
                <a:lnTo>
                  <a:pt x="0" y="4209394"/>
                </a:lnTo>
                <a:close/>
              </a:path>
            </a:pathLst>
          </a:cu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4" name="Rectangle 23" hidden="1">
            <a:extLst>
              <a:ext uri="{FF2B5EF4-FFF2-40B4-BE49-F238E27FC236}">
                <a16:creationId xmlns:a16="http://schemas.microsoft.com/office/drawing/2014/main" id="{3D23A93D-0518-4FC4-9270-E581B89012F8}"/>
              </a:ext>
            </a:extLst>
          </p:cNvPr>
          <p:cNvSpPr/>
          <p:nvPr/>
        </p:nvSpPr>
        <p:spPr bwMode="auto">
          <a:xfrm>
            <a:off x="457200" y="3929552"/>
            <a:ext cx="4082847" cy="615553"/>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0" tIns="137160" rIns="182880" bIns="137160" numCol="1" spcCol="0" rtlCol="0" fromWordArt="0" anchor="ctr" anchorCtr="0" forceAA="0" compatLnSpc="1">
            <a:prstTxWarp prst="textNoShape">
              <a:avLst/>
            </a:prstTxWarp>
            <a:spAutoFit/>
          </a:bodyPr>
          <a:lstStyle/>
          <a:p>
            <a:pPr marL="0" marR="0" lvl="0" indent="0" algn="r" defTabSz="914400" rtl="0" eaLnBrk="1" fontAlgn="auto" latinLnBrk="0" hangingPunct="1">
              <a:lnSpc>
                <a:spcPct val="100000"/>
              </a:lnSpc>
              <a:spcBef>
                <a:spcPts val="0"/>
              </a:spcBef>
              <a:spcAft>
                <a:spcPts val="2400"/>
              </a:spcAft>
              <a:buClrTx/>
              <a:buSzTx/>
              <a:buFontTx/>
              <a:buNone/>
              <a:tabLst/>
              <a:defRPr/>
            </a:pPr>
            <a:endParaRPr kumimoji="0" lang="en-US" sz="2200" b="0" i="0" u="none" strike="noStrike" kern="1200" cap="none" spc="0" normalizeH="0" baseline="0" noProof="0" dirty="0">
              <a:ln>
                <a:noFill/>
              </a:ln>
              <a:solidFill>
                <a:srgbClr val="505050"/>
              </a:solidFill>
              <a:effectLst/>
              <a:uLnTx/>
              <a:uFillTx/>
              <a:latin typeface="Segoe UI Semibold" panose="020B0702040204020203" pitchFamily="34" charset="0"/>
              <a:ea typeface="+mn-ea"/>
              <a:cs typeface="Segoe UI Semibold" panose="020B0702040204020203" pitchFamily="34" charset="0"/>
            </a:endParaRPr>
          </a:p>
        </p:txBody>
      </p:sp>
      <p:sp>
        <p:nvSpPr>
          <p:cNvPr id="43" name="Rectangle 42">
            <a:extLst>
              <a:ext uri="{FF2B5EF4-FFF2-40B4-BE49-F238E27FC236}">
                <a16:creationId xmlns:a16="http://schemas.microsoft.com/office/drawing/2014/main" id="{A1E49036-8E5F-413E-A8F9-23E36FC400D3}"/>
              </a:ext>
            </a:extLst>
          </p:cNvPr>
          <p:cNvSpPr/>
          <p:nvPr/>
        </p:nvSpPr>
        <p:spPr bwMode="auto">
          <a:xfrm>
            <a:off x="444200" y="4998236"/>
            <a:ext cx="5298849" cy="822960"/>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505050"/>
                </a:solidFill>
                <a:effectLst/>
                <a:uLnTx/>
                <a:uFillTx/>
                <a:latin typeface="Segoe UI"/>
                <a:ea typeface="+mn-ea"/>
                <a:cs typeface="Segoe UI Semibold" panose="020B0702040204020203" pitchFamily="34" charset="0"/>
              </a:rPr>
              <a:t>Join live instructor-led webcasts</a:t>
            </a:r>
            <a:r>
              <a:rPr kumimoji="0" lang="en-US" sz="2000" b="0" i="0" u="none" strike="noStrike" kern="1200" cap="none" spc="0" normalizeH="0" baseline="0" noProof="0" dirty="0">
                <a:ln>
                  <a:noFill/>
                </a:ln>
                <a:solidFill>
                  <a:srgbClr val="505050"/>
                </a:solidFill>
                <a:effectLst/>
                <a:uLnTx/>
                <a:uFillTx/>
                <a:latin typeface="Segoe UI"/>
                <a:ea typeface="+mn-ea"/>
                <a:cs typeface="Segoe UI Semibold" panose="020B0702040204020203" pitchFamily="34" charset="0"/>
              </a:rPr>
              <a:t> or learn on your own with self-faced learning paths</a:t>
            </a:r>
          </a:p>
        </p:txBody>
      </p:sp>
      <p:sp>
        <p:nvSpPr>
          <p:cNvPr id="44" name="Rectangle 43">
            <a:extLst>
              <a:ext uri="{FF2B5EF4-FFF2-40B4-BE49-F238E27FC236}">
                <a16:creationId xmlns:a16="http://schemas.microsoft.com/office/drawing/2014/main" id="{DC60ABB7-928B-4812-B22A-932EFE316FDE}"/>
              </a:ext>
            </a:extLst>
          </p:cNvPr>
          <p:cNvSpPr/>
          <p:nvPr/>
        </p:nvSpPr>
        <p:spPr bwMode="auto">
          <a:xfrm>
            <a:off x="444200" y="3852127"/>
            <a:ext cx="5298850" cy="822960"/>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505050"/>
                </a:solidFill>
                <a:effectLst/>
                <a:uLnTx/>
                <a:uFillTx/>
                <a:latin typeface="Segoe UI"/>
                <a:ea typeface="+mn-ea"/>
                <a:cs typeface="Segoe UI Semibold" panose="020B0702040204020203" pitchFamily="34" charset="0"/>
              </a:rPr>
              <a:t>Access a variety of learning experiences </a:t>
            </a:r>
            <a:r>
              <a:rPr kumimoji="0" lang="en-US" sz="2000" b="0" i="0" u="none" strike="noStrike" kern="1200" cap="none" spc="0" normalizeH="0" baseline="0" noProof="0" dirty="0">
                <a:ln>
                  <a:noFill/>
                </a:ln>
                <a:solidFill>
                  <a:srgbClr val="505050"/>
                </a:solidFill>
                <a:effectLst/>
                <a:uLnTx/>
                <a:uFillTx/>
                <a:latin typeface="Segoe UI"/>
                <a:ea typeface="+mn-ea"/>
                <a:cs typeface="Segoe UI Semibold" panose="020B0702040204020203" pitchFamily="34" charset="0"/>
              </a:rPr>
              <a:t>such as videos and virtual hands-on labs</a:t>
            </a:r>
          </a:p>
        </p:txBody>
      </p:sp>
      <p:sp>
        <p:nvSpPr>
          <p:cNvPr id="45" name="Rectangle 44">
            <a:extLst>
              <a:ext uri="{FF2B5EF4-FFF2-40B4-BE49-F238E27FC236}">
                <a16:creationId xmlns:a16="http://schemas.microsoft.com/office/drawing/2014/main" id="{8952F832-969B-45AC-A1B7-1B47096CDA68}"/>
              </a:ext>
            </a:extLst>
          </p:cNvPr>
          <p:cNvSpPr/>
          <p:nvPr/>
        </p:nvSpPr>
        <p:spPr bwMode="auto">
          <a:xfrm>
            <a:off x="444200" y="2706018"/>
            <a:ext cx="5298850" cy="822960"/>
          </a:xfrm>
          <a:prstGeom prst="rect">
            <a:avLst/>
          </a:prstGeom>
          <a:noFill/>
          <a:ln w="9525" cap="flat" cmpd="sng" algn="ctr">
            <a:noFill/>
            <a:prstDash val="solid"/>
            <a:headEnd type="none" w="med" len="med"/>
            <a:tailEnd type="none" w="med" len="med"/>
          </a:ln>
          <a:effectLst/>
        </p:spPr>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505050"/>
                </a:solidFill>
                <a:effectLst/>
                <a:uLnTx/>
                <a:uFillTx/>
                <a:latin typeface="Segoe UI"/>
                <a:ea typeface="+mn-ea"/>
                <a:cs typeface="Segoe UI Semibold" panose="020B0702040204020203" pitchFamily="34" charset="0"/>
              </a:rPr>
              <a:t>Learn anytime, anywhere</a:t>
            </a:r>
            <a:r>
              <a:rPr kumimoji="0" lang="en-US" sz="2000" b="0" i="0" u="none" strike="noStrike" kern="1200" cap="none" spc="0" normalizeH="0" baseline="0" noProof="0" dirty="0">
                <a:ln>
                  <a:noFill/>
                </a:ln>
                <a:solidFill>
                  <a:srgbClr val="505050"/>
                </a:solidFill>
                <a:effectLst/>
                <a:uLnTx/>
                <a:uFillTx/>
                <a:latin typeface="Segoe UI"/>
                <a:ea typeface="+mn-ea"/>
                <a:cs typeface="Segoe UI Semibold" panose="020B0702040204020203" pitchFamily="34" charset="0"/>
              </a:rPr>
              <a:t>, on any device</a:t>
            </a:r>
          </a:p>
        </p:txBody>
      </p:sp>
      <p:sp>
        <p:nvSpPr>
          <p:cNvPr id="2" name="Footer Placeholder 1">
            <a:extLst>
              <a:ext uri="{FF2B5EF4-FFF2-40B4-BE49-F238E27FC236}">
                <a16:creationId xmlns:a16="http://schemas.microsoft.com/office/drawing/2014/main" id="{9F825D0A-A714-4B03-840D-7C2351319F9A}"/>
              </a:ext>
            </a:extLst>
          </p:cNvPr>
          <p:cNvSpPr>
            <a:spLocks noGrp="1"/>
          </p:cNvSpPr>
          <p:nvPr>
            <p:ph type="ftr" sz="quarter" idx="3"/>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00" b="0" i="0" u="none" strike="noStrike" kern="1200" cap="none" spc="0" normalizeH="0" baseline="0" noProof="0" dirty="0">
                <a:ln>
                  <a:noFill/>
                </a:ln>
                <a:solidFill>
                  <a:srgbClr val="505050"/>
                </a:solidFill>
                <a:effectLst/>
                <a:uLnTx/>
                <a:uFillTx/>
                <a:latin typeface="Segoe UI"/>
                <a:ea typeface="+mn-ea"/>
                <a:cs typeface="+mn-cs"/>
              </a:rPr>
              <a:t>Microsoft Confidential</a:t>
            </a:r>
          </a:p>
        </p:txBody>
      </p:sp>
      <p:sp>
        <p:nvSpPr>
          <p:cNvPr id="3" name="Slide Number Placeholder 2">
            <a:extLst>
              <a:ext uri="{FF2B5EF4-FFF2-40B4-BE49-F238E27FC236}">
                <a16:creationId xmlns:a16="http://schemas.microsoft.com/office/drawing/2014/main" id="{97C6BD49-B40C-41DA-A4E9-BEC7202453C6}"/>
              </a:ext>
            </a:extLst>
          </p:cNvPr>
          <p:cNvSpPr>
            <a:spLocks noGrp="1"/>
          </p:cNvSpPr>
          <p:nvPr>
            <p:ph type="sldNum" sz="quarter" idx="4"/>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4F6BF59E-C7AB-4D2C-B602-9844A5FEE556}" type="slidenum">
              <a:rPr kumimoji="0" lang="en-GB" sz="900" b="0" i="0" u="none" strike="noStrike" kern="1200" cap="none" spc="0" normalizeH="0" baseline="0" noProof="0" smtClean="0">
                <a:ln>
                  <a:noFill/>
                </a:ln>
                <a:solidFill>
                  <a:srgbClr val="505050"/>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a:t>
            </a:fld>
            <a:endParaRPr kumimoji="0" lang="en-GB" sz="900" b="0" i="0" u="none" strike="noStrike" kern="1200" cap="none" spc="0" normalizeH="0" baseline="0" noProof="0" dirty="0">
              <a:ln>
                <a:noFill/>
              </a:ln>
              <a:solidFill>
                <a:srgbClr val="505050"/>
              </a:solidFill>
              <a:effectLst/>
              <a:uLnTx/>
              <a:uFillTx/>
              <a:latin typeface="Segoe UI"/>
              <a:ea typeface="+mn-ea"/>
              <a:cs typeface="+mn-cs"/>
            </a:endParaRPr>
          </a:p>
        </p:txBody>
      </p:sp>
      <p:sp>
        <p:nvSpPr>
          <p:cNvPr id="25" name="Rectangle 24">
            <a:extLst>
              <a:ext uri="{FF2B5EF4-FFF2-40B4-BE49-F238E27FC236}">
                <a16:creationId xmlns:a16="http://schemas.microsoft.com/office/drawing/2014/main" id="{AF04895B-102A-4D0E-9E7F-0E9275094DA1}"/>
              </a:ext>
            </a:extLst>
          </p:cNvPr>
          <p:cNvSpPr/>
          <p:nvPr/>
        </p:nvSpPr>
        <p:spPr>
          <a:xfrm>
            <a:off x="444200" y="2045755"/>
            <a:ext cx="5835830" cy="548639"/>
          </a:xfrm>
          <a:prstGeom prst="rect">
            <a:avLst/>
          </a:prstGeom>
          <a:noFill/>
        </p:spPr>
        <p:txBody>
          <a:bodyPr lIns="0" tIns="0" rIns="0" bIns="0" anchor="ctr">
            <a:noAutofit/>
          </a:bodyPr>
          <a:lstStyle/>
          <a:p>
            <a:pPr marL="0" marR="0" lvl="0" indent="0" algn="l" defTabSz="914367" rtl="0" eaLnBrk="1" fontAlgn="auto" latinLnBrk="0" hangingPunct="1">
              <a:lnSpc>
                <a:spcPct val="100000"/>
              </a:lnSpc>
              <a:spcBef>
                <a:spcPts val="600"/>
              </a:spcBef>
              <a:spcAft>
                <a:spcPts val="0"/>
              </a:spcAft>
              <a:buClrTx/>
              <a:buSzTx/>
              <a:buFontTx/>
              <a:buNone/>
              <a:tabLst/>
              <a:defRPr/>
            </a:pPr>
            <a:r>
              <a:rPr kumimoji="0" lang="en-US" sz="2400" b="1" i="0" u="none" strike="noStrike" kern="1200" cap="none" spc="0" normalizeH="0" baseline="0" noProof="0" dirty="0">
                <a:ln>
                  <a:noFill/>
                </a:ln>
                <a:solidFill>
                  <a:srgbClr val="0078D7"/>
                </a:solidFill>
                <a:effectLst/>
                <a:uLnTx/>
                <a:uFillTx/>
                <a:latin typeface="Segoe UI"/>
                <a:ea typeface="+mn-ea"/>
                <a:cs typeface="Segoe UI Semibold" panose="020B0702040204020203" pitchFamily="34" charset="0"/>
              </a:rPr>
              <a:t>Improve your team’s knowledge with Microsoft </a:t>
            </a:r>
            <a:r>
              <a:rPr kumimoji="0" lang="en-US" sz="2400" b="1" i="0" u="none" strike="noStrike" kern="1200" cap="none" spc="0" normalizeH="0" baseline="0" noProof="0">
                <a:ln>
                  <a:noFill/>
                </a:ln>
                <a:solidFill>
                  <a:srgbClr val="0078D7"/>
                </a:solidFill>
                <a:effectLst/>
                <a:uLnTx/>
                <a:uFillTx/>
                <a:latin typeface="Segoe UI"/>
                <a:ea typeface="+mn-ea"/>
                <a:cs typeface="Segoe UI Semibold" panose="020B0702040204020203" pitchFamily="34" charset="0"/>
              </a:rPr>
              <a:t>on-demand learning</a:t>
            </a:r>
            <a:endParaRPr kumimoji="0" lang="en-US" sz="2400" b="1" i="0" u="none" strike="noStrike" kern="1200" cap="none" spc="0" normalizeH="0" baseline="0" noProof="0" dirty="0">
              <a:ln>
                <a:noFill/>
              </a:ln>
              <a:solidFill>
                <a:srgbClr val="0078D7"/>
              </a:solidFill>
              <a:effectLst/>
              <a:uLnTx/>
              <a:uFillTx/>
              <a:latin typeface="Segoe UI"/>
              <a:ea typeface="+mn-ea"/>
              <a:cs typeface="Segoe UI Semibold" panose="020B0702040204020203" pitchFamily="34" charset="0"/>
            </a:endParaRPr>
          </a:p>
        </p:txBody>
      </p:sp>
      <p:pic>
        <p:nvPicPr>
          <p:cNvPr id="17" name="Picture 16">
            <a:extLst>
              <a:ext uri="{FF2B5EF4-FFF2-40B4-BE49-F238E27FC236}">
                <a16:creationId xmlns:a16="http://schemas.microsoft.com/office/drawing/2014/main" id="{7BC42529-23AE-4D44-88ED-629A78498A82}"/>
              </a:ext>
            </a:extLst>
          </p:cNvPr>
          <p:cNvPicPr>
            <a:picLocks noChangeAspect="1"/>
          </p:cNvPicPr>
          <p:nvPr/>
        </p:nvPicPr>
        <p:blipFill rotWithShape="1">
          <a:blip r:embed="rId3">
            <a:extLst>
              <a:ext uri="{28A0092B-C50C-407E-A947-70E740481C1C}">
                <a14:useLocalDpi xmlns:a14="http://schemas.microsoft.com/office/drawing/2010/main" val="0"/>
              </a:ext>
            </a:extLst>
          </a:blip>
          <a:srcRect l="-1" r="4492"/>
          <a:stretch/>
        </p:blipFill>
        <p:spPr>
          <a:xfrm>
            <a:off x="6771275" y="2133127"/>
            <a:ext cx="5427438" cy="3788476"/>
          </a:xfrm>
          <a:prstGeom prst="rect">
            <a:avLst/>
          </a:prstGeom>
        </p:spPr>
      </p:pic>
    </p:spTree>
    <p:extLst>
      <p:ext uri="{BB962C8B-B14F-4D97-AF65-F5344CB8AC3E}">
        <p14:creationId xmlns:p14="http://schemas.microsoft.com/office/powerpoint/2010/main" val="32854698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Arrow: Chevron 12">
            <a:extLst>
              <a:ext uri="{FF2B5EF4-FFF2-40B4-BE49-F238E27FC236}">
                <a16:creationId xmlns:a16="http://schemas.microsoft.com/office/drawing/2014/main" id="{D6392671-C849-4EE7-BDFC-BDB10CA9F533}"/>
              </a:ext>
            </a:extLst>
          </p:cNvPr>
          <p:cNvSpPr/>
          <p:nvPr/>
        </p:nvSpPr>
        <p:spPr>
          <a:xfrm>
            <a:off x="5706320" y="3769279"/>
            <a:ext cx="6363760" cy="2537563"/>
          </a:xfrm>
          <a:prstGeom prst="chevron">
            <a:avLst>
              <a:gd name="adj" fmla="val 26658"/>
            </a:avLst>
          </a:prstGeom>
          <a:noFill/>
          <a:ln w="6350" cap="flat" cmpd="sng" algn="ctr">
            <a:solidFill>
              <a:schemeClr val="tx2"/>
            </a:solidFill>
            <a:prstDash val="soli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marL="0" marR="0" lvl="0" indent="0" algn="ctr" defTabSz="1065152" rtl="0" eaLnBrk="1" fontAlgn="auto" latinLnBrk="0" hangingPunct="1">
              <a:lnSpc>
                <a:spcPct val="100000"/>
              </a:lnSpc>
              <a:spcBef>
                <a:spcPts val="0"/>
              </a:spcBef>
              <a:spcAft>
                <a:spcPts val="0"/>
              </a:spcAft>
              <a:buClr>
                <a:srgbClr val="0072C6"/>
              </a:buClr>
              <a:buSzTx/>
              <a:buFontTx/>
              <a:buNone/>
              <a:tabLst/>
              <a:defRPr/>
            </a:pPr>
            <a:r>
              <a:rPr kumimoji="0" lang="en-US" sz="1000" b="1" i="0" u="none" strike="noStrike" kern="0" cap="none" spc="0" normalizeH="0" baseline="0" noProof="0" dirty="0">
                <a:ln>
                  <a:noFill/>
                </a:ln>
                <a:solidFill>
                  <a:srgbClr val="FFFFFF"/>
                </a:solidFill>
                <a:effectLst/>
                <a:uLnTx/>
                <a:uFillTx/>
                <a:latin typeface="Segoe UI Semibold" panose="020B0702040204020203" pitchFamily="34" charset="0"/>
                <a:ea typeface="Arial Unicode MS" pitchFamily="34" charset="-128"/>
                <a:cs typeface="Segoe UI Semibold" panose="020B0702040204020203" pitchFamily="34" charset="0"/>
              </a:rPr>
              <a:t>Develop Strategy</a:t>
            </a:r>
          </a:p>
        </p:txBody>
      </p:sp>
      <p:sp>
        <p:nvSpPr>
          <p:cNvPr id="12" name="Arrow: Pentagon 11">
            <a:extLst>
              <a:ext uri="{FF2B5EF4-FFF2-40B4-BE49-F238E27FC236}">
                <a16:creationId xmlns:a16="http://schemas.microsoft.com/office/drawing/2014/main" id="{72DE22DA-2597-4D7D-8BEB-C3243850653F}"/>
              </a:ext>
            </a:extLst>
          </p:cNvPr>
          <p:cNvSpPr/>
          <p:nvPr/>
        </p:nvSpPr>
        <p:spPr>
          <a:xfrm>
            <a:off x="457200" y="3758913"/>
            <a:ext cx="5781554" cy="2548650"/>
          </a:xfrm>
          <a:prstGeom prst="homePlate">
            <a:avLst>
              <a:gd name="adj" fmla="val 27144"/>
            </a:avLst>
          </a:prstGeom>
          <a:noFill/>
          <a:ln w="6350" cap="flat" cmpd="sng" algn="ctr">
            <a:solidFill>
              <a:schemeClr val="tx2"/>
            </a:solidFill>
            <a:prstDash val="solid"/>
          </a:ln>
          <a:effectLst/>
        </p:spPr>
        <p:txBody>
          <a:bodyPr rot="0" spcFirstLastPara="0" vertOverflow="overflow" horzOverflow="overflow" vert="horz" wrap="none" lIns="91440" tIns="45720" rIns="91440" bIns="45720" numCol="1" spcCol="0" rtlCol="0" fromWordArt="0" anchor="ctr" anchorCtr="0" forceAA="0" compatLnSpc="1">
            <a:prstTxWarp prst="textNoShape">
              <a:avLst/>
            </a:prstTxWarp>
            <a:noAutofit/>
          </a:bodyPr>
          <a:lstStyle/>
          <a:p>
            <a:pPr marL="0" marR="0" lvl="0" indent="0" algn="ctr" defTabSz="914225" rtl="0" eaLnBrk="1" fontAlgn="auto" latinLnBrk="0" hangingPunct="1">
              <a:lnSpc>
                <a:spcPct val="100000"/>
              </a:lnSpc>
              <a:spcBef>
                <a:spcPts val="0"/>
              </a:spcBef>
              <a:spcAft>
                <a:spcPts val="0"/>
              </a:spcAft>
              <a:buClrTx/>
              <a:buSzTx/>
              <a:buFontTx/>
              <a:buNone/>
              <a:tabLst/>
              <a:defRPr/>
            </a:pPr>
            <a:endParaRPr kumimoji="0" lang="en-US" sz="1000" b="1" i="0" u="none" strike="noStrike" kern="0" cap="none" spc="0" normalizeH="0" baseline="0" noProof="0" dirty="0">
              <a:ln>
                <a:noFill/>
              </a:ln>
              <a:solidFill>
                <a:srgbClr val="FFFFFF"/>
              </a:solidFill>
              <a:effectLst/>
              <a:uLnTx/>
              <a:uFillTx/>
              <a:latin typeface="Segoe UI Semibold" panose="020B0702040204020203" pitchFamily="34" charset="0"/>
              <a:ea typeface="+mn-ea"/>
              <a:cs typeface="Segoe UI Semibold" panose="020B0702040204020203" pitchFamily="34" charset="0"/>
            </a:endParaRPr>
          </a:p>
        </p:txBody>
      </p:sp>
      <p:pic>
        <p:nvPicPr>
          <p:cNvPr id="29" name="Picture 28">
            <a:extLst>
              <a:ext uri="{FF2B5EF4-FFF2-40B4-BE49-F238E27FC236}">
                <a16:creationId xmlns:a16="http://schemas.microsoft.com/office/drawing/2014/main" id="{C383FCFC-C5A3-4BAF-B623-3968E8114946}"/>
              </a:ext>
            </a:extLst>
          </p:cNvPr>
          <p:cNvPicPr>
            <a:picLocks noChangeAspect="1"/>
          </p:cNvPicPr>
          <p:nvPr/>
        </p:nvPicPr>
        <p:blipFill rotWithShape="1">
          <a:blip r:embed="rId3"/>
          <a:srcRect l="-1" t="29531" r="-1" b="36097"/>
          <a:stretch/>
        </p:blipFill>
        <p:spPr>
          <a:xfrm>
            <a:off x="0" y="0"/>
            <a:ext cx="12192000" cy="3505200"/>
          </a:xfrm>
          <a:custGeom>
            <a:avLst/>
            <a:gdLst>
              <a:gd name="connsiteX0" fmla="*/ 0 w 12192000"/>
              <a:gd name="connsiteY0" fmla="*/ 0 h 3505200"/>
              <a:gd name="connsiteX1" fmla="*/ 12192000 w 12192000"/>
              <a:gd name="connsiteY1" fmla="*/ 0 h 3505200"/>
              <a:gd name="connsiteX2" fmla="*/ 12192000 w 12192000"/>
              <a:gd name="connsiteY2" fmla="*/ 3505200 h 3505200"/>
              <a:gd name="connsiteX3" fmla="*/ 0 w 12192000"/>
              <a:gd name="connsiteY3" fmla="*/ 3505200 h 3505200"/>
            </a:gdLst>
            <a:ahLst/>
            <a:cxnLst>
              <a:cxn ang="0">
                <a:pos x="connsiteX0" y="connsiteY0"/>
              </a:cxn>
              <a:cxn ang="0">
                <a:pos x="connsiteX1" y="connsiteY1"/>
              </a:cxn>
              <a:cxn ang="0">
                <a:pos x="connsiteX2" y="connsiteY2"/>
              </a:cxn>
              <a:cxn ang="0">
                <a:pos x="connsiteX3" y="connsiteY3"/>
              </a:cxn>
            </a:cxnLst>
            <a:rect l="l" t="t" r="r" b="b"/>
            <a:pathLst>
              <a:path w="12192000" h="3505200">
                <a:moveTo>
                  <a:pt x="0" y="0"/>
                </a:moveTo>
                <a:lnTo>
                  <a:pt x="12192000" y="0"/>
                </a:lnTo>
                <a:lnTo>
                  <a:pt x="12192000" y="3505200"/>
                </a:lnTo>
                <a:lnTo>
                  <a:pt x="0" y="3505200"/>
                </a:lnTo>
                <a:close/>
              </a:path>
            </a:pathLst>
          </a:custGeom>
        </p:spPr>
      </p:pic>
      <p:sp>
        <p:nvSpPr>
          <p:cNvPr id="5" name="Rectangle 4">
            <a:extLst>
              <a:ext uri="{FF2B5EF4-FFF2-40B4-BE49-F238E27FC236}">
                <a16:creationId xmlns:a16="http://schemas.microsoft.com/office/drawing/2014/main" id="{C3FA317D-665F-4A0B-B044-C10CA5219FC3}"/>
              </a:ext>
            </a:extLst>
          </p:cNvPr>
          <p:cNvSpPr/>
          <p:nvPr/>
        </p:nvSpPr>
        <p:spPr bwMode="auto">
          <a:xfrm>
            <a:off x="0" y="0"/>
            <a:ext cx="12192000" cy="3505200"/>
          </a:xfrm>
          <a:prstGeom prst="rect">
            <a:avLst/>
          </a:prstGeom>
          <a:solidFill>
            <a:schemeClr val="accent3">
              <a:alpha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 name="Title 11">
            <a:extLst>
              <a:ext uri="{FF2B5EF4-FFF2-40B4-BE49-F238E27FC236}">
                <a16:creationId xmlns:a16="http://schemas.microsoft.com/office/drawing/2014/main" id="{685B56F8-4681-4432-BEC5-74BA98155F9E}"/>
              </a:ext>
            </a:extLst>
          </p:cNvPr>
          <p:cNvSpPr txBox="1">
            <a:spLocks/>
          </p:cNvSpPr>
          <p:nvPr/>
        </p:nvSpPr>
        <p:spPr>
          <a:xfrm>
            <a:off x="361837" y="253713"/>
            <a:ext cx="5344483" cy="1257782"/>
          </a:xfrm>
          <a:prstGeom prst="rect">
            <a:avLst/>
          </a:prstGeom>
        </p:spPr>
        <p:txBody>
          <a:bodyPr/>
          <a:lstStyle>
            <a:lvl1pPr algn="l" defTabSz="914192" rtl="0" eaLnBrk="1" latinLnBrk="0" hangingPunct="1">
              <a:lnSpc>
                <a:spcPct val="90000"/>
              </a:lnSpc>
              <a:spcBef>
                <a:spcPct val="0"/>
              </a:spcBef>
              <a:buNone/>
              <a:defRPr lang="en-US" sz="4000" b="0" kern="1200" cap="none" spc="-100" baseline="0" dirty="0">
                <a:ln w="3175">
                  <a:noFill/>
                </a:ln>
                <a:solidFill>
                  <a:schemeClr val="bg1"/>
                </a:solidFill>
                <a:effectLst/>
                <a:latin typeface="+mj-lt"/>
                <a:ea typeface="+mn-ea"/>
                <a:cs typeface="Segoe UI" pitchFamily="34" charset="0"/>
              </a:defRPr>
            </a:lvl1pPr>
          </a:lstStyle>
          <a:p>
            <a:pPr lvl="0">
              <a:defRPr/>
            </a:pPr>
            <a:r>
              <a:rPr lang="en-US" dirty="0">
                <a:solidFill>
                  <a:srgbClr val="FFFFFF"/>
                </a:solidFill>
              </a:rPr>
              <a:t>A strategic partner to help you achieve more</a:t>
            </a:r>
          </a:p>
        </p:txBody>
      </p:sp>
      <p:sp>
        <p:nvSpPr>
          <p:cNvPr id="15" name="Rectangle 14">
            <a:extLst>
              <a:ext uri="{FF2B5EF4-FFF2-40B4-BE49-F238E27FC236}">
                <a16:creationId xmlns:a16="http://schemas.microsoft.com/office/drawing/2014/main" id="{422EFDC6-73D1-48BA-B566-53E4DD03A6D7}"/>
              </a:ext>
            </a:extLst>
          </p:cNvPr>
          <p:cNvSpPr/>
          <p:nvPr/>
        </p:nvSpPr>
        <p:spPr>
          <a:xfrm>
            <a:off x="454200" y="1754691"/>
            <a:ext cx="4684960" cy="1000083"/>
          </a:xfrm>
          <a:prstGeom prst="rect">
            <a:avLst/>
          </a:prstGeom>
        </p:spPr>
        <p:txBody>
          <a:bodyPr wrap="square" lIns="0" tIns="0" rIns="0" bIns="0" anchor="t">
            <a:noAutofit/>
          </a:bodyPr>
          <a:lstStyle/>
          <a:p>
            <a:pPr lvl="0" defTabSz="914367">
              <a:spcBef>
                <a:spcPts val="600"/>
              </a:spcBef>
              <a:defRPr/>
            </a:pPr>
            <a:r>
              <a:rPr lang="en-US" sz="2000" b="1" dirty="0">
                <a:solidFill>
                  <a:srgbClr val="FFFFFF"/>
                </a:solidFill>
                <a:ea typeface="MS Office Symbol Semibold" panose="01000000000000000000" pitchFamily="2" charset="0"/>
                <a:cs typeface="Segoe UI Semibold" panose="020B0702040204020203" pitchFamily="34" charset="0"/>
              </a:rPr>
              <a:t>Your designated, go-to expert and advocate within Microsoft who’s focused on maximizing outcomes </a:t>
            </a:r>
            <a:br>
              <a:rPr lang="en-US" sz="2000" b="1" dirty="0">
                <a:solidFill>
                  <a:srgbClr val="FFFFFF"/>
                </a:solidFill>
                <a:ea typeface="MS Office Symbol Semibold" panose="01000000000000000000" pitchFamily="2" charset="0"/>
                <a:cs typeface="Segoe UI Semibold" panose="020B0702040204020203" pitchFamily="34" charset="0"/>
              </a:rPr>
            </a:br>
            <a:r>
              <a:rPr lang="en-US" sz="2000" b="1" dirty="0">
                <a:solidFill>
                  <a:srgbClr val="FFFFFF"/>
                </a:solidFill>
                <a:ea typeface="MS Office Symbol Semibold" panose="01000000000000000000" pitchFamily="2" charset="0"/>
                <a:cs typeface="Segoe UI Semibold" panose="020B0702040204020203" pitchFamily="34" charset="0"/>
              </a:rPr>
              <a:t>and supporting what’s next</a:t>
            </a:r>
          </a:p>
        </p:txBody>
      </p:sp>
      <p:sp>
        <p:nvSpPr>
          <p:cNvPr id="16" name="Rectangle 15">
            <a:extLst>
              <a:ext uri="{FF2B5EF4-FFF2-40B4-BE49-F238E27FC236}">
                <a16:creationId xmlns:a16="http://schemas.microsoft.com/office/drawing/2014/main" id="{574C01B5-3C3D-4B53-A50F-5149110D2970}"/>
              </a:ext>
            </a:extLst>
          </p:cNvPr>
          <p:cNvSpPr/>
          <p:nvPr/>
        </p:nvSpPr>
        <p:spPr>
          <a:xfrm>
            <a:off x="6238754" y="1047296"/>
            <a:ext cx="5347669" cy="2207891"/>
          </a:xfrm>
          <a:prstGeom prst="rect">
            <a:avLst/>
          </a:prstGeom>
        </p:spPr>
        <p:txBody>
          <a:bodyPr lIns="0" tIns="0" rIns="0" bIns="0">
            <a:noAutofit/>
          </a:bodyPr>
          <a:lstStyle/>
          <a:p>
            <a:pPr marL="0" marR="0" lvl="0" indent="0" algn="l" defTabSz="914400" rtl="0" eaLnBrk="1" fontAlgn="auto" latinLnBrk="0" hangingPunct="1">
              <a:spcBef>
                <a:spcPts val="0"/>
              </a:spcBef>
              <a:spcAft>
                <a:spcPts val="0"/>
              </a:spcAft>
              <a:buClrTx/>
              <a:buSzTx/>
              <a:buFontTx/>
              <a:buNone/>
              <a:tabLst/>
              <a:defRPr/>
            </a:pPr>
            <a:r>
              <a:rPr kumimoji="0" lang="en-US" b="0" i="1" u="none" strike="noStrike" kern="1200" cap="none" spc="0" normalizeH="0" baseline="0" noProof="0" dirty="0">
                <a:ln>
                  <a:noFill/>
                </a:ln>
                <a:solidFill>
                  <a:srgbClr val="FFFFFF"/>
                </a:solidFill>
                <a:effectLst/>
                <a:uLnTx/>
                <a:uFillTx/>
                <a:latin typeface="Segoe UI"/>
                <a:ea typeface="+mn-ea"/>
                <a:cs typeface="Segoe UI Semibold" panose="020B0702040204020203" pitchFamily="34" charset="0"/>
              </a:rPr>
              <a:t>“Within a couple of weeks, my TAM told me all of the possible solutions I was looking for would be available for production in the next couple of weeks... I was able to provide feedback, I was heard, and got exactly what I was looking for.”</a:t>
            </a:r>
          </a:p>
          <a:p>
            <a:pPr marL="0" marR="0" lvl="0" indent="0" algn="r" defTabSz="914400" rtl="0" eaLnBrk="1" fontAlgn="auto" latinLnBrk="0" hangingPunct="1">
              <a:spcBef>
                <a:spcPts val="1200"/>
              </a:spcBef>
              <a:spcAft>
                <a:spcPts val="0"/>
              </a:spcAft>
              <a:buClrTx/>
              <a:buSzTx/>
              <a:buFontTx/>
              <a:buNone/>
              <a:tabLst/>
              <a:defRPr/>
            </a:pPr>
            <a:r>
              <a:rPr kumimoji="0" lang="en-US" sz="2000" b="0" i="0" u="none" strike="noStrike" kern="1200" cap="none" spc="0" normalizeH="0" baseline="0" noProof="0" dirty="0">
                <a:ln>
                  <a:noFill/>
                </a:ln>
                <a:solidFill>
                  <a:srgbClr val="FFFFFF"/>
                </a:solidFill>
                <a:effectLst/>
                <a:uLnTx/>
                <a:uFillTx/>
                <a:latin typeface="Segoe UI Semibold" panose="020B0702040204020203" pitchFamily="34" charset="0"/>
                <a:ea typeface="+mn-ea"/>
                <a:cs typeface="Segoe UI Semibold" panose="020B0702040204020203" pitchFamily="34" charset="0"/>
              </a:rPr>
              <a:t>Sean Mackey-Marcella, </a:t>
            </a:r>
            <a:br>
              <a:rPr kumimoji="0" lang="en-US" sz="2000" b="0" i="0" u="none" strike="noStrike" kern="1200" cap="none" spc="0" normalizeH="0" baseline="0" noProof="0" dirty="0">
                <a:ln>
                  <a:noFill/>
                </a:ln>
                <a:solidFill>
                  <a:srgbClr val="FFFFFF"/>
                </a:solidFill>
                <a:effectLst/>
                <a:uLnTx/>
                <a:uFillTx/>
                <a:latin typeface="Segoe UI Semibold" panose="020B0702040204020203" pitchFamily="34" charset="0"/>
                <a:ea typeface="+mn-ea"/>
                <a:cs typeface="Segoe UI Semibold" panose="020B0702040204020203" pitchFamily="34" charset="0"/>
              </a:rPr>
            </a:br>
            <a:r>
              <a:rPr kumimoji="0" lang="en-US" sz="1600" b="0" i="0" u="none" strike="noStrike" kern="1200" cap="none" spc="0" normalizeH="0" baseline="0" noProof="0" dirty="0">
                <a:ln>
                  <a:noFill/>
                </a:ln>
                <a:solidFill>
                  <a:srgbClr val="FFFFFF"/>
                </a:solidFill>
                <a:effectLst/>
                <a:uLnTx/>
                <a:uFillTx/>
                <a:latin typeface="Segoe UI"/>
                <a:ea typeface="+mn-ea"/>
                <a:cs typeface="Segoe UI Semibold" panose="020B0702040204020203" pitchFamily="34" charset="0"/>
              </a:rPr>
              <a:t>IT Manager, City of Vaughn, Ontario, Canada</a:t>
            </a:r>
          </a:p>
        </p:txBody>
      </p:sp>
      <p:sp>
        <p:nvSpPr>
          <p:cNvPr id="17" name="Rectangle 11">
            <a:extLst>
              <a:ext uri="{FF2B5EF4-FFF2-40B4-BE49-F238E27FC236}">
                <a16:creationId xmlns:a16="http://schemas.microsoft.com/office/drawing/2014/main" id="{368BF668-C0B9-4DA0-854D-E1E6C98B8F77}"/>
              </a:ext>
            </a:extLst>
          </p:cNvPr>
          <p:cNvSpPr/>
          <p:nvPr/>
        </p:nvSpPr>
        <p:spPr bwMode="auto">
          <a:xfrm>
            <a:off x="6024880" y="900546"/>
            <a:ext cx="5709920" cy="619033"/>
          </a:xfrm>
          <a:custGeom>
            <a:avLst/>
            <a:gdLst>
              <a:gd name="connsiteX0" fmla="*/ 0 w 5214620"/>
              <a:gd name="connsiteY0" fmla="*/ 0 h 942340"/>
              <a:gd name="connsiteX1" fmla="*/ 5214620 w 5214620"/>
              <a:gd name="connsiteY1" fmla="*/ 0 h 942340"/>
              <a:gd name="connsiteX2" fmla="*/ 5214620 w 5214620"/>
              <a:gd name="connsiteY2" fmla="*/ 942340 h 942340"/>
              <a:gd name="connsiteX3" fmla="*/ 0 w 5214620"/>
              <a:gd name="connsiteY3" fmla="*/ 942340 h 942340"/>
              <a:gd name="connsiteX4" fmla="*/ 0 w 5214620"/>
              <a:gd name="connsiteY4" fmla="*/ 0 h 942340"/>
              <a:gd name="connsiteX0" fmla="*/ 5214620 w 5306060"/>
              <a:gd name="connsiteY0" fmla="*/ 942340 h 1033780"/>
              <a:gd name="connsiteX1" fmla="*/ 0 w 5306060"/>
              <a:gd name="connsiteY1" fmla="*/ 942340 h 1033780"/>
              <a:gd name="connsiteX2" fmla="*/ 0 w 5306060"/>
              <a:gd name="connsiteY2" fmla="*/ 0 h 1033780"/>
              <a:gd name="connsiteX3" fmla="*/ 5214620 w 5306060"/>
              <a:gd name="connsiteY3" fmla="*/ 0 h 1033780"/>
              <a:gd name="connsiteX4" fmla="*/ 5306060 w 5306060"/>
              <a:gd name="connsiteY4" fmla="*/ 1033780 h 1033780"/>
              <a:gd name="connsiteX0" fmla="*/ 5214620 w 5214620"/>
              <a:gd name="connsiteY0" fmla="*/ 942340 h 942340"/>
              <a:gd name="connsiteX1" fmla="*/ 0 w 5214620"/>
              <a:gd name="connsiteY1" fmla="*/ 942340 h 942340"/>
              <a:gd name="connsiteX2" fmla="*/ 0 w 5214620"/>
              <a:gd name="connsiteY2" fmla="*/ 0 h 942340"/>
              <a:gd name="connsiteX3" fmla="*/ 5214620 w 5214620"/>
              <a:gd name="connsiteY3" fmla="*/ 0 h 942340"/>
              <a:gd name="connsiteX0" fmla="*/ 0 w 5214620"/>
              <a:gd name="connsiteY0" fmla="*/ 942340 h 942340"/>
              <a:gd name="connsiteX1" fmla="*/ 0 w 5214620"/>
              <a:gd name="connsiteY1" fmla="*/ 0 h 942340"/>
              <a:gd name="connsiteX2" fmla="*/ 5214620 w 5214620"/>
              <a:gd name="connsiteY2" fmla="*/ 0 h 942340"/>
            </a:gdLst>
            <a:ahLst/>
            <a:cxnLst>
              <a:cxn ang="0">
                <a:pos x="connsiteX0" y="connsiteY0"/>
              </a:cxn>
              <a:cxn ang="0">
                <a:pos x="connsiteX1" y="connsiteY1"/>
              </a:cxn>
              <a:cxn ang="0">
                <a:pos x="connsiteX2" y="connsiteY2"/>
              </a:cxn>
            </a:cxnLst>
            <a:rect l="l" t="t" r="r" b="b"/>
            <a:pathLst>
              <a:path w="5214620" h="942340">
                <a:moveTo>
                  <a:pt x="0" y="942340"/>
                </a:moveTo>
                <a:lnTo>
                  <a:pt x="0" y="0"/>
                </a:lnTo>
                <a:lnTo>
                  <a:pt x="5214620" y="0"/>
                </a:lnTo>
              </a:path>
            </a:pathLst>
          </a:custGeom>
          <a:noFill/>
          <a:ln w="3175">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spcBef>
                <a:spcPct val="0"/>
              </a:spcBef>
              <a:spcAft>
                <a:spcPct val="0"/>
              </a:spcAft>
              <a:buClrTx/>
              <a:buSzTx/>
              <a:buFontTx/>
              <a:buNone/>
              <a:tabLst/>
              <a:defRPr/>
            </a:pPr>
            <a:endParaRPr kumimoji="0" lang="en-US" sz="2400" b="0" i="0" u="none" strike="noStrike" kern="1200" cap="none" spc="0" normalizeH="0" baseline="0" noProof="0" dirty="0">
              <a:ln>
                <a:noFill/>
              </a:ln>
              <a:solidFill>
                <a:srgbClr val="505050"/>
              </a:solidFill>
              <a:effectLst/>
              <a:uLnTx/>
              <a:uFillTx/>
              <a:latin typeface="Segoe UI"/>
              <a:ea typeface="Segoe UI" pitchFamily="34" charset="0"/>
              <a:cs typeface="Segoe UI" pitchFamily="34" charset="0"/>
            </a:endParaRPr>
          </a:p>
        </p:txBody>
      </p:sp>
      <p:sp>
        <p:nvSpPr>
          <p:cNvPr id="19" name="Rectangle 18">
            <a:extLst>
              <a:ext uri="{FF2B5EF4-FFF2-40B4-BE49-F238E27FC236}">
                <a16:creationId xmlns:a16="http://schemas.microsoft.com/office/drawing/2014/main" id="{F5663849-78A3-4237-AEEE-706023D66AA3}"/>
              </a:ext>
            </a:extLst>
          </p:cNvPr>
          <p:cNvSpPr/>
          <p:nvPr/>
        </p:nvSpPr>
        <p:spPr bwMode="auto">
          <a:xfrm>
            <a:off x="562131" y="3939140"/>
            <a:ext cx="5404537" cy="1751762"/>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lvl="0" defTabSz="914192">
              <a:spcBef>
                <a:spcPts val="1200"/>
              </a:spcBef>
              <a:buSzPct val="90000"/>
              <a:defRPr/>
            </a:pPr>
            <a:r>
              <a:rPr lang="en-US" sz="2200" dirty="0">
                <a:solidFill>
                  <a:schemeClr val="accent1"/>
                </a:solidFill>
                <a:latin typeface="Segoe UI Semibold" panose="020B0702040204020203" pitchFamily="34" charset="0"/>
              </a:rPr>
              <a:t>Taking the TAM experience you know…</a:t>
            </a:r>
          </a:p>
          <a:p>
            <a:pPr marL="115888" lvl="0" defTabSz="914192">
              <a:spcBef>
                <a:spcPts val="400"/>
              </a:spcBef>
              <a:spcAft>
                <a:spcPts val="500"/>
              </a:spcAft>
              <a:buClr>
                <a:schemeClr val="bg1"/>
              </a:buClr>
              <a:buSzPct val="100000"/>
              <a:defRPr/>
            </a:pPr>
            <a:r>
              <a:rPr lang="en-US" dirty="0">
                <a:solidFill>
                  <a:schemeClr val="bg1"/>
                </a:solidFill>
              </a:rPr>
              <a:t>Offering an account manager who knows your objectives at a divisional level and advocates for </a:t>
            </a:r>
            <a:br>
              <a:rPr lang="en-US" dirty="0">
                <a:solidFill>
                  <a:schemeClr val="bg1"/>
                </a:solidFill>
              </a:rPr>
            </a:br>
            <a:r>
              <a:rPr lang="en-US" dirty="0">
                <a:solidFill>
                  <a:schemeClr val="bg1"/>
                </a:solidFill>
              </a:rPr>
              <a:t>you based on hours defined in Premier contract</a:t>
            </a:r>
          </a:p>
        </p:txBody>
      </p:sp>
      <p:sp>
        <p:nvSpPr>
          <p:cNvPr id="23" name="Rectangle 22">
            <a:extLst>
              <a:ext uri="{FF2B5EF4-FFF2-40B4-BE49-F238E27FC236}">
                <a16:creationId xmlns:a16="http://schemas.microsoft.com/office/drawing/2014/main" id="{F7081FC2-3D9C-443E-BB46-8B0A17400599}"/>
              </a:ext>
            </a:extLst>
          </p:cNvPr>
          <p:cNvSpPr/>
          <p:nvPr/>
        </p:nvSpPr>
        <p:spPr bwMode="auto">
          <a:xfrm>
            <a:off x="6502932" y="3928802"/>
            <a:ext cx="4770536" cy="237764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lvl="0" defTabSz="914192">
              <a:spcBef>
                <a:spcPts val="1200"/>
              </a:spcBef>
              <a:buSzPct val="90000"/>
              <a:defRPr/>
            </a:pPr>
            <a:r>
              <a:rPr lang="en-US" sz="2200" dirty="0">
                <a:solidFill>
                  <a:schemeClr val="accent3"/>
                </a:solidFill>
                <a:latin typeface="Segoe UI Semibold" panose="020B0702040204020203" pitchFamily="34" charset="0"/>
              </a:rPr>
              <a:t>…and expanding it for greater impact</a:t>
            </a:r>
          </a:p>
          <a:p>
            <a:pPr marL="350838" indent="-234950" defTabSz="914192">
              <a:spcBef>
                <a:spcPts val="400"/>
              </a:spcBef>
              <a:spcAft>
                <a:spcPts val="500"/>
              </a:spcAft>
              <a:buClr>
                <a:schemeClr val="bg1"/>
              </a:buClr>
              <a:buSzPct val="100000"/>
              <a:buFont typeface="Arial" panose="020B0604020202020204" pitchFamily="34" charset="0"/>
              <a:buChar char="•"/>
              <a:defRPr/>
            </a:pPr>
            <a:r>
              <a:rPr lang="en-US" sz="1600" dirty="0">
                <a:solidFill>
                  <a:schemeClr val="bg1"/>
                </a:solidFill>
              </a:rPr>
              <a:t>Providing broad focus across organization to ensure you get the most from Base Support</a:t>
            </a:r>
          </a:p>
          <a:p>
            <a:pPr marL="350838" indent="-234950" defTabSz="914192">
              <a:spcBef>
                <a:spcPts val="400"/>
              </a:spcBef>
              <a:spcAft>
                <a:spcPts val="500"/>
              </a:spcAft>
              <a:buClr>
                <a:schemeClr val="bg1"/>
              </a:buClr>
              <a:buSzPct val="100000"/>
              <a:buFont typeface="Arial" panose="020B0604020202020204" pitchFamily="34" charset="0"/>
              <a:buChar char="•"/>
              <a:defRPr/>
            </a:pPr>
            <a:r>
              <a:rPr lang="en-US" sz="1600" dirty="0">
                <a:solidFill>
                  <a:schemeClr val="bg1"/>
                </a:solidFill>
              </a:rPr>
              <a:t>Facilitating collaboration and business impact through Proactive Services</a:t>
            </a:r>
          </a:p>
          <a:p>
            <a:pPr marL="350838" indent="-234950" defTabSz="914192">
              <a:spcBef>
                <a:spcPts val="400"/>
              </a:spcBef>
              <a:spcAft>
                <a:spcPts val="500"/>
              </a:spcAft>
              <a:buClr>
                <a:schemeClr val="bg1"/>
              </a:buClr>
              <a:buSzPct val="100000"/>
              <a:buFont typeface="Arial" panose="020B0604020202020204" pitchFamily="34" charset="0"/>
              <a:buChar char="•"/>
              <a:defRPr/>
            </a:pPr>
            <a:r>
              <a:rPr lang="en-US" sz="1600" dirty="0">
                <a:solidFill>
                  <a:schemeClr val="bg1"/>
                </a:solidFill>
              </a:rPr>
              <a:t>Helping ensure you quickly realize value from your new support</a:t>
            </a:r>
          </a:p>
        </p:txBody>
      </p:sp>
      <p:sp>
        <p:nvSpPr>
          <p:cNvPr id="18" name="Footer Placeholder 1">
            <a:extLst>
              <a:ext uri="{FF2B5EF4-FFF2-40B4-BE49-F238E27FC236}">
                <a16:creationId xmlns:a16="http://schemas.microsoft.com/office/drawing/2014/main" id="{FBF16D7A-FA7C-4002-95E0-D6ADE11A4530}"/>
              </a:ext>
            </a:extLst>
          </p:cNvPr>
          <p:cNvSpPr>
            <a:spLocks noGrp="1"/>
          </p:cNvSpPr>
          <p:nvPr>
            <p:ph type="ftr" sz="quarter" idx="3"/>
          </p:nvPr>
        </p:nvSpPr>
        <p:spPr>
          <a:xfrm>
            <a:off x="456875" y="6590722"/>
            <a:ext cx="1867552" cy="135796"/>
          </a:xfrm>
        </p:spPr>
        <p:txBody>
          <a:bodyPr/>
          <a:lstStyle/>
          <a:p>
            <a:pPr algn="l"/>
            <a:r>
              <a:rPr lang="en-GB" dirty="0"/>
              <a:t>Microsoft Confidential</a:t>
            </a:r>
          </a:p>
        </p:txBody>
      </p:sp>
      <p:sp>
        <p:nvSpPr>
          <p:cNvPr id="14" name="Star: 5 Points 13">
            <a:extLst>
              <a:ext uri="{FF2B5EF4-FFF2-40B4-BE49-F238E27FC236}">
                <a16:creationId xmlns:a16="http://schemas.microsoft.com/office/drawing/2014/main" id="{5D0F91BE-6CCC-4895-A830-E0DF8F1402EA}"/>
              </a:ext>
            </a:extLst>
          </p:cNvPr>
          <p:cNvSpPr/>
          <p:nvPr/>
        </p:nvSpPr>
        <p:spPr bwMode="auto">
          <a:xfrm>
            <a:off x="35950" y="6504271"/>
            <a:ext cx="354742" cy="308697"/>
          </a:xfrm>
          <a:prstGeom prst="star5">
            <a:avLst>
              <a:gd name="adj" fmla="val 19098"/>
              <a:gd name="hf" fmla="val 105146"/>
              <a:gd name="vf" fmla="val 110557"/>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4064248063"/>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DBF63BDD-1294-D247-980E-6D85F0DEE272}"/>
              </a:ext>
            </a:extLst>
          </p:cNvPr>
          <p:cNvSpPr/>
          <p:nvPr/>
        </p:nvSpPr>
        <p:spPr bwMode="auto">
          <a:xfrm>
            <a:off x="0" y="1510018"/>
            <a:ext cx="3565321" cy="5347982"/>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8" name="Title 7">
            <a:extLst>
              <a:ext uri="{FF2B5EF4-FFF2-40B4-BE49-F238E27FC236}">
                <a16:creationId xmlns:a16="http://schemas.microsoft.com/office/drawing/2014/main" id="{11CC22E8-EDA6-4209-94C2-362EF56C95EE}"/>
              </a:ext>
            </a:extLst>
          </p:cNvPr>
          <p:cNvSpPr>
            <a:spLocks noGrp="1"/>
          </p:cNvSpPr>
          <p:nvPr>
            <p:ph type="title"/>
          </p:nvPr>
        </p:nvSpPr>
        <p:spPr/>
        <p:txBody>
          <a:bodyPr/>
          <a:lstStyle/>
          <a:p>
            <a:r>
              <a:rPr lang="en-US" dirty="0"/>
              <a:t>Add-ons to further customize your experience</a:t>
            </a:r>
          </a:p>
        </p:txBody>
      </p:sp>
      <p:sp>
        <p:nvSpPr>
          <p:cNvPr id="11" name="Text Placeholder 10">
            <a:extLst>
              <a:ext uri="{FF2B5EF4-FFF2-40B4-BE49-F238E27FC236}">
                <a16:creationId xmlns:a16="http://schemas.microsoft.com/office/drawing/2014/main" id="{07A2D140-62D5-4B74-99E9-4D7EBB159346}"/>
              </a:ext>
            </a:extLst>
          </p:cNvPr>
          <p:cNvSpPr>
            <a:spLocks noGrp="1"/>
          </p:cNvSpPr>
          <p:nvPr>
            <p:ph type="body" sz="quarter" idx="11"/>
          </p:nvPr>
        </p:nvSpPr>
        <p:spPr/>
        <p:txBody>
          <a:bodyPr/>
          <a:lstStyle/>
          <a:p>
            <a:r>
              <a:rPr lang="en-US" dirty="0"/>
              <a:t>Two types of Add-ons: Short-term engagements and end-to-end solutions</a:t>
            </a:r>
          </a:p>
        </p:txBody>
      </p:sp>
      <p:sp>
        <p:nvSpPr>
          <p:cNvPr id="24" name="Rectangle 23">
            <a:extLst>
              <a:ext uri="{FF2B5EF4-FFF2-40B4-BE49-F238E27FC236}">
                <a16:creationId xmlns:a16="http://schemas.microsoft.com/office/drawing/2014/main" id="{C71F8EC8-647E-4A89-B98F-F2559AD9DC11}"/>
              </a:ext>
            </a:extLst>
          </p:cNvPr>
          <p:cNvSpPr/>
          <p:nvPr/>
        </p:nvSpPr>
        <p:spPr bwMode="auto">
          <a:xfrm>
            <a:off x="480348" y="1696044"/>
            <a:ext cx="2926080" cy="4478879"/>
          </a:xfrm>
          <a:prstGeom prst="rect">
            <a:avLst/>
          </a:prstGeom>
          <a:noFill/>
          <a:ln w="31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91440" rIns="137160" bIns="91440"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Segoe UI"/>
                <a:ea typeface="Segoe UI" pitchFamily="34" charset="0"/>
                <a:cs typeface="Segoe UI" pitchFamily="34" charset="0"/>
              </a:rPr>
              <a:t>Where Base Support provides a strong foundation for your support experience, Add-ons are designed to drive the technology and business outcomes you need most.</a:t>
            </a:r>
          </a:p>
          <a:p>
            <a:pPr marL="0" marR="0" lvl="0" indent="0" algn="l" defTabSz="932472" rtl="0" eaLnBrk="1" fontAlgn="base" latinLnBrk="0" hangingPunct="1">
              <a:lnSpc>
                <a:spcPct val="100000"/>
              </a:lnSpc>
              <a:spcBef>
                <a:spcPts val="1200"/>
              </a:spcBef>
              <a:spcAft>
                <a:spcPct val="0"/>
              </a:spcAft>
              <a:buClrTx/>
              <a:buSzTx/>
              <a:buFontTx/>
              <a:buNone/>
              <a:tabLst/>
              <a:defRPr/>
            </a:pPr>
            <a:r>
              <a:rPr kumimoji="0" lang="en-US" sz="1800" b="0" i="0" u="none" strike="noStrike" kern="1200" cap="none" spc="0" normalizeH="0" baseline="0" noProof="0" dirty="0">
                <a:ln>
                  <a:noFill/>
                </a:ln>
                <a:solidFill>
                  <a:srgbClr val="FFFFFF"/>
                </a:solidFill>
                <a:effectLst/>
                <a:uLnTx/>
                <a:uFillTx/>
                <a:latin typeface="Segoe UI"/>
                <a:ea typeface="Segoe UI" pitchFamily="34" charset="0"/>
                <a:cs typeface="Segoe UI" pitchFamily="34" charset="0"/>
              </a:rPr>
              <a:t>You can always add new Add-ons to your contract as your support needs change.</a:t>
            </a:r>
          </a:p>
        </p:txBody>
      </p:sp>
      <p:sp>
        <p:nvSpPr>
          <p:cNvPr id="57" name="Rectangle 56">
            <a:extLst>
              <a:ext uri="{FF2B5EF4-FFF2-40B4-BE49-F238E27FC236}">
                <a16:creationId xmlns:a16="http://schemas.microsoft.com/office/drawing/2014/main" id="{039984D7-4F3D-4635-8EDD-2B94CCEAA8CD}"/>
              </a:ext>
            </a:extLst>
          </p:cNvPr>
          <p:cNvSpPr/>
          <p:nvPr/>
        </p:nvSpPr>
        <p:spPr>
          <a:xfrm>
            <a:off x="4014409" y="1840102"/>
            <a:ext cx="7757791" cy="548640"/>
          </a:xfrm>
          <a:prstGeom prst="rect">
            <a:avLst/>
          </a:prstGeom>
        </p:spPr>
        <p:txBody>
          <a:bodyPr wrap="square" lIns="0" tIns="0" rIns="0" bIns="0" anchor="ctr">
            <a:noAutofit/>
          </a:bodyPr>
          <a:lstStyle/>
          <a:p>
            <a:pPr marL="0" marR="0" lvl="0" indent="0" algn="l" defTabSz="914400" rtl="0" eaLnBrk="1" fontAlgn="base" latinLnBrk="0" hangingPunct="1">
              <a:lnSpc>
                <a:spcPct val="100000"/>
              </a:lnSpc>
              <a:spcBef>
                <a:spcPts val="0"/>
              </a:spcBef>
              <a:spcAft>
                <a:spcPts val="200"/>
              </a:spcAft>
              <a:buClrTx/>
              <a:buSzTx/>
              <a:buFontTx/>
              <a:buNone/>
              <a:tabLst/>
              <a:defRPr/>
            </a:pPr>
            <a:r>
              <a:rPr kumimoji="0" lang="en-US" sz="1800" b="0" i="0" u="none" strike="noStrike" kern="1200" cap="none" spc="0" normalizeH="0" baseline="0" noProof="0" dirty="0">
                <a:ln>
                  <a:noFill/>
                </a:ln>
                <a:solidFill>
                  <a:srgbClr val="0078D7"/>
                </a:solidFill>
                <a:effectLst/>
                <a:uLnTx/>
                <a:uFillTx/>
                <a:latin typeface="Segoe UI Semibold" panose="020B0702040204020203" pitchFamily="34" charset="0"/>
                <a:ea typeface="Times New Roman" panose="02020603050405020304" pitchFamily="18" charset="0"/>
                <a:cs typeface="Segoe UI Semibold" panose="020B0702040204020203" pitchFamily="34" charset="0"/>
              </a:rPr>
              <a:t>Proactive Services</a:t>
            </a:r>
          </a:p>
        </p:txBody>
      </p:sp>
      <p:sp>
        <p:nvSpPr>
          <p:cNvPr id="58" name="Rectangle 11">
            <a:extLst>
              <a:ext uri="{FF2B5EF4-FFF2-40B4-BE49-F238E27FC236}">
                <a16:creationId xmlns:a16="http://schemas.microsoft.com/office/drawing/2014/main" id="{B8083D1A-0666-40CB-8A49-698466A1A459}"/>
              </a:ext>
            </a:extLst>
          </p:cNvPr>
          <p:cNvSpPr/>
          <p:nvPr/>
        </p:nvSpPr>
        <p:spPr bwMode="auto">
          <a:xfrm>
            <a:off x="3824541" y="1696044"/>
            <a:ext cx="7947660" cy="711876"/>
          </a:xfrm>
          <a:custGeom>
            <a:avLst/>
            <a:gdLst>
              <a:gd name="connsiteX0" fmla="*/ 0 w 5214620"/>
              <a:gd name="connsiteY0" fmla="*/ 0 h 942340"/>
              <a:gd name="connsiteX1" fmla="*/ 5214620 w 5214620"/>
              <a:gd name="connsiteY1" fmla="*/ 0 h 942340"/>
              <a:gd name="connsiteX2" fmla="*/ 5214620 w 5214620"/>
              <a:gd name="connsiteY2" fmla="*/ 942340 h 942340"/>
              <a:gd name="connsiteX3" fmla="*/ 0 w 5214620"/>
              <a:gd name="connsiteY3" fmla="*/ 942340 h 942340"/>
              <a:gd name="connsiteX4" fmla="*/ 0 w 5214620"/>
              <a:gd name="connsiteY4" fmla="*/ 0 h 942340"/>
              <a:gd name="connsiteX0" fmla="*/ 5214620 w 5306060"/>
              <a:gd name="connsiteY0" fmla="*/ 942340 h 1033780"/>
              <a:gd name="connsiteX1" fmla="*/ 0 w 5306060"/>
              <a:gd name="connsiteY1" fmla="*/ 942340 h 1033780"/>
              <a:gd name="connsiteX2" fmla="*/ 0 w 5306060"/>
              <a:gd name="connsiteY2" fmla="*/ 0 h 1033780"/>
              <a:gd name="connsiteX3" fmla="*/ 5214620 w 5306060"/>
              <a:gd name="connsiteY3" fmla="*/ 0 h 1033780"/>
              <a:gd name="connsiteX4" fmla="*/ 5306060 w 5306060"/>
              <a:gd name="connsiteY4" fmla="*/ 1033780 h 1033780"/>
              <a:gd name="connsiteX0" fmla="*/ 5214620 w 5214620"/>
              <a:gd name="connsiteY0" fmla="*/ 942340 h 942340"/>
              <a:gd name="connsiteX1" fmla="*/ 0 w 5214620"/>
              <a:gd name="connsiteY1" fmla="*/ 942340 h 942340"/>
              <a:gd name="connsiteX2" fmla="*/ 0 w 5214620"/>
              <a:gd name="connsiteY2" fmla="*/ 0 h 942340"/>
              <a:gd name="connsiteX3" fmla="*/ 5214620 w 5214620"/>
              <a:gd name="connsiteY3" fmla="*/ 0 h 942340"/>
              <a:gd name="connsiteX0" fmla="*/ 0 w 5214620"/>
              <a:gd name="connsiteY0" fmla="*/ 942340 h 942340"/>
              <a:gd name="connsiteX1" fmla="*/ 0 w 5214620"/>
              <a:gd name="connsiteY1" fmla="*/ 0 h 942340"/>
              <a:gd name="connsiteX2" fmla="*/ 5214620 w 5214620"/>
              <a:gd name="connsiteY2" fmla="*/ 0 h 942340"/>
            </a:gdLst>
            <a:ahLst/>
            <a:cxnLst>
              <a:cxn ang="0">
                <a:pos x="connsiteX0" y="connsiteY0"/>
              </a:cxn>
              <a:cxn ang="0">
                <a:pos x="connsiteX1" y="connsiteY1"/>
              </a:cxn>
              <a:cxn ang="0">
                <a:pos x="connsiteX2" y="connsiteY2"/>
              </a:cxn>
            </a:cxnLst>
            <a:rect l="l" t="t" r="r" b="b"/>
            <a:pathLst>
              <a:path w="5214620" h="942340">
                <a:moveTo>
                  <a:pt x="0" y="942340"/>
                </a:moveTo>
                <a:lnTo>
                  <a:pt x="0" y="0"/>
                </a:lnTo>
                <a:lnTo>
                  <a:pt x="5214620" y="0"/>
                </a:lnTo>
              </a:path>
            </a:pathLst>
          </a:custGeom>
          <a:noFill/>
          <a:ln w="3175">
            <a:solidFill>
              <a:schemeClr val="bg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505050"/>
              </a:solidFill>
              <a:effectLst/>
              <a:uLnTx/>
              <a:uFillTx/>
              <a:latin typeface="Segoe UI"/>
              <a:ea typeface="Segoe UI" pitchFamily="34" charset="0"/>
              <a:cs typeface="Segoe UI" pitchFamily="34" charset="0"/>
            </a:endParaRPr>
          </a:p>
        </p:txBody>
      </p:sp>
      <p:sp>
        <p:nvSpPr>
          <p:cNvPr id="31" name="Rectangle 30">
            <a:extLst>
              <a:ext uri="{FF2B5EF4-FFF2-40B4-BE49-F238E27FC236}">
                <a16:creationId xmlns:a16="http://schemas.microsoft.com/office/drawing/2014/main" id="{E81580C7-BA93-4185-B871-6C5206D33B7F}"/>
              </a:ext>
            </a:extLst>
          </p:cNvPr>
          <p:cNvSpPr/>
          <p:nvPr/>
        </p:nvSpPr>
        <p:spPr>
          <a:xfrm>
            <a:off x="4014409" y="2482915"/>
            <a:ext cx="7793362" cy="842176"/>
          </a:xfrm>
          <a:prstGeom prst="rect">
            <a:avLst/>
          </a:prstGeom>
        </p:spPr>
        <p:txBody>
          <a:bodyPr wrap="square" lIns="0" tIns="0" rIns="0" bIns="0" anchor="t">
            <a:noAutofit/>
          </a:bodyPr>
          <a:lstStyle/>
          <a:p>
            <a:pPr marL="0" marR="0" lvl="0" indent="0" algn="l" defTabSz="533400" rtl="0" eaLnBrk="1" fontAlgn="auto" latinLnBrk="0" hangingPunct="1">
              <a:lnSpc>
                <a:spcPct val="100000"/>
              </a:lnSpc>
              <a:spcBef>
                <a:spcPts val="2200"/>
              </a:spcBef>
              <a:spcAft>
                <a:spcPts val="0"/>
              </a:spcAft>
              <a:buClrTx/>
              <a:buSzTx/>
              <a:buFontTx/>
              <a:buNone/>
              <a:tabLst/>
              <a:defRPr/>
            </a:pPr>
            <a:r>
              <a:rPr kumimoji="0" lang="en-GB" sz="1600" b="0" i="0" u="none" strike="noStrike" kern="1200" cap="none" spc="0" normalizeH="0" baseline="0" noProof="0" dirty="0">
                <a:ln>
                  <a:noFill/>
                </a:ln>
                <a:solidFill>
                  <a:srgbClr val="505050"/>
                </a:solidFill>
                <a:effectLst/>
                <a:uLnTx/>
                <a:uFillTx/>
                <a:latin typeface="Segoe UI"/>
                <a:ea typeface="+mn-ea"/>
                <a:cs typeface="+mn-cs"/>
              </a:rPr>
              <a:t>An extensive catalog of services to help you successfully plan for future projects, </a:t>
            </a:r>
            <a:r>
              <a:rPr kumimoji="0" lang="en-US" sz="1600" b="0" i="0" u="none" strike="noStrike" kern="1200" cap="none" spc="0" normalizeH="0" baseline="0" noProof="0" dirty="0">
                <a:ln>
                  <a:noFill/>
                </a:ln>
                <a:solidFill>
                  <a:srgbClr val="505050"/>
                </a:solidFill>
                <a:effectLst/>
                <a:uLnTx/>
                <a:uFillTx/>
                <a:latin typeface="Segoe UI"/>
                <a:ea typeface="+mn-ea"/>
                <a:cs typeface="+mn-cs"/>
              </a:rPr>
              <a:t>implement new technologies faster, maintain a healthy environment, and e</a:t>
            </a:r>
            <a:r>
              <a:rPr kumimoji="0" lang="en-GB" sz="1600" b="0" i="0" u="none" strike="noStrike" kern="1200" cap="none" spc="0" normalizeH="0" baseline="0" noProof="0" dirty="0">
                <a:ln>
                  <a:noFill/>
                </a:ln>
                <a:solidFill>
                  <a:srgbClr val="505050"/>
                </a:solidFill>
                <a:effectLst/>
                <a:uLnTx/>
                <a:uFillTx/>
                <a:latin typeface="Segoe UI"/>
                <a:ea typeface="+mn-ea"/>
                <a:cs typeface="+mn-cs"/>
              </a:rPr>
              <a:t>xpand your technical knowledge base to increase IT’s value to the organization</a:t>
            </a:r>
          </a:p>
          <a:p>
            <a:pPr marL="285750" marR="0" lvl="0" indent="-285750" algn="l" defTabSz="533400" rtl="0" eaLnBrk="1" fontAlgn="auto" latinLnBrk="0" hangingPunct="1">
              <a:lnSpc>
                <a:spcPct val="100000"/>
              </a:lnSpc>
              <a:spcBef>
                <a:spcPts val="2200"/>
              </a:spcBef>
              <a:spcAft>
                <a:spcPts val="0"/>
              </a:spcAft>
              <a:buClrTx/>
              <a:buSzTx/>
              <a:buFont typeface="Arial" panose="020B0604020202020204" pitchFamily="34" charset="0"/>
              <a:buChar char="•"/>
              <a:tabLst/>
              <a:defRPr/>
            </a:pPr>
            <a:endParaRPr kumimoji="0" lang="en-GB" sz="1600" b="0" i="0" u="none" strike="noStrike" kern="1200" cap="none" spc="0" normalizeH="0" baseline="0" noProof="0" dirty="0">
              <a:ln>
                <a:noFill/>
              </a:ln>
              <a:solidFill>
                <a:srgbClr val="505050"/>
              </a:solidFill>
              <a:effectLst/>
              <a:uLnTx/>
              <a:uFillTx/>
              <a:latin typeface="Segoe UI"/>
              <a:ea typeface="+mn-ea"/>
              <a:cs typeface="+mn-cs"/>
            </a:endParaRPr>
          </a:p>
        </p:txBody>
      </p:sp>
      <p:sp>
        <p:nvSpPr>
          <p:cNvPr id="16" name="Rectangle 15">
            <a:extLst>
              <a:ext uri="{FF2B5EF4-FFF2-40B4-BE49-F238E27FC236}">
                <a16:creationId xmlns:a16="http://schemas.microsoft.com/office/drawing/2014/main" id="{1922622A-7CAE-422B-B2A2-9F4391CF8663}"/>
              </a:ext>
            </a:extLst>
          </p:cNvPr>
          <p:cNvSpPr/>
          <p:nvPr/>
        </p:nvSpPr>
        <p:spPr>
          <a:xfrm>
            <a:off x="4014409" y="3992607"/>
            <a:ext cx="7757791" cy="548640"/>
          </a:xfrm>
          <a:prstGeom prst="rect">
            <a:avLst/>
          </a:prstGeom>
        </p:spPr>
        <p:txBody>
          <a:bodyPr wrap="square" lIns="0" tIns="0" rIns="0" bIns="0" anchor="ctr">
            <a:noAutofit/>
          </a:bodyPr>
          <a:lstStyle/>
          <a:p>
            <a:pPr marL="0" marR="0" lvl="0" indent="0" algn="l" defTabSz="914400" rtl="0" eaLnBrk="1" fontAlgn="base" latinLnBrk="0" hangingPunct="1">
              <a:lnSpc>
                <a:spcPct val="100000"/>
              </a:lnSpc>
              <a:spcBef>
                <a:spcPts val="0"/>
              </a:spcBef>
              <a:spcAft>
                <a:spcPts val="200"/>
              </a:spcAft>
              <a:buClrTx/>
              <a:buSzTx/>
              <a:buFontTx/>
              <a:buNone/>
              <a:tabLst/>
              <a:defRPr/>
            </a:pPr>
            <a:r>
              <a:rPr kumimoji="0" lang="en-US" sz="1800" b="0" i="0" u="none" strike="noStrike" kern="1200" cap="none" spc="0" normalizeH="0" baseline="0" noProof="0" dirty="0">
                <a:ln>
                  <a:noFill/>
                </a:ln>
                <a:solidFill>
                  <a:srgbClr val="0078D7"/>
                </a:solidFill>
                <a:effectLst/>
                <a:uLnTx/>
                <a:uFillTx/>
                <a:latin typeface="Segoe UI Semibold" panose="020B0702040204020203" pitchFamily="34" charset="0"/>
                <a:ea typeface="Times New Roman" panose="02020603050405020304" pitchFamily="18" charset="0"/>
                <a:cs typeface="Segoe UI Semibold" panose="020B0702040204020203" pitchFamily="34" charset="0"/>
              </a:rPr>
              <a:t>Enhanced Solutions</a:t>
            </a:r>
          </a:p>
        </p:txBody>
      </p:sp>
      <p:sp>
        <p:nvSpPr>
          <p:cNvPr id="17" name="Rectangle 11">
            <a:extLst>
              <a:ext uri="{FF2B5EF4-FFF2-40B4-BE49-F238E27FC236}">
                <a16:creationId xmlns:a16="http://schemas.microsoft.com/office/drawing/2014/main" id="{A9517995-44CF-4CB5-A9C7-8766DA1FB2BB}"/>
              </a:ext>
            </a:extLst>
          </p:cNvPr>
          <p:cNvSpPr/>
          <p:nvPr/>
        </p:nvSpPr>
        <p:spPr bwMode="auto">
          <a:xfrm>
            <a:off x="3824541" y="3848549"/>
            <a:ext cx="7947660" cy="711876"/>
          </a:xfrm>
          <a:custGeom>
            <a:avLst/>
            <a:gdLst>
              <a:gd name="connsiteX0" fmla="*/ 0 w 5214620"/>
              <a:gd name="connsiteY0" fmla="*/ 0 h 942340"/>
              <a:gd name="connsiteX1" fmla="*/ 5214620 w 5214620"/>
              <a:gd name="connsiteY1" fmla="*/ 0 h 942340"/>
              <a:gd name="connsiteX2" fmla="*/ 5214620 w 5214620"/>
              <a:gd name="connsiteY2" fmla="*/ 942340 h 942340"/>
              <a:gd name="connsiteX3" fmla="*/ 0 w 5214620"/>
              <a:gd name="connsiteY3" fmla="*/ 942340 h 942340"/>
              <a:gd name="connsiteX4" fmla="*/ 0 w 5214620"/>
              <a:gd name="connsiteY4" fmla="*/ 0 h 942340"/>
              <a:gd name="connsiteX0" fmla="*/ 5214620 w 5306060"/>
              <a:gd name="connsiteY0" fmla="*/ 942340 h 1033780"/>
              <a:gd name="connsiteX1" fmla="*/ 0 w 5306060"/>
              <a:gd name="connsiteY1" fmla="*/ 942340 h 1033780"/>
              <a:gd name="connsiteX2" fmla="*/ 0 w 5306060"/>
              <a:gd name="connsiteY2" fmla="*/ 0 h 1033780"/>
              <a:gd name="connsiteX3" fmla="*/ 5214620 w 5306060"/>
              <a:gd name="connsiteY3" fmla="*/ 0 h 1033780"/>
              <a:gd name="connsiteX4" fmla="*/ 5306060 w 5306060"/>
              <a:gd name="connsiteY4" fmla="*/ 1033780 h 1033780"/>
              <a:gd name="connsiteX0" fmla="*/ 5214620 w 5214620"/>
              <a:gd name="connsiteY0" fmla="*/ 942340 h 942340"/>
              <a:gd name="connsiteX1" fmla="*/ 0 w 5214620"/>
              <a:gd name="connsiteY1" fmla="*/ 942340 h 942340"/>
              <a:gd name="connsiteX2" fmla="*/ 0 w 5214620"/>
              <a:gd name="connsiteY2" fmla="*/ 0 h 942340"/>
              <a:gd name="connsiteX3" fmla="*/ 5214620 w 5214620"/>
              <a:gd name="connsiteY3" fmla="*/ 0 h 942340"/>
              <a:gd name="connsiteX0" fmla="*/ 0 w 5214620"/>
              <a:gd name="connsiteY0" fmla="*/ 942340 h 942340"/>
              <a:gd name="connsiteX1" fmla="*/ 0 w 5214620"/>
              <a:gd name="connsiteY1" fmla="*/ 0 h 942340"/>
              <a:gd name="connsiteX2" fmla="*/ 5214620 w 5214620"/>
              <a:gd name="connsiteY2" fmla="*/ 0 h 942340"/>
            </a:gdLst>
            <a:ahLst/>
            <a:cxnLst>
              <a:cxn ang="0">
                <a:pos x="connsiteX0" y="connsiteY0"/>
              </a:cxn>
              <a:cxn ang="0">
                <a:pos x="connsiteX1" y="connsiteY1"/>
              </a:cxn>
              <a:cxn ang="0">
                <a:pos x="connsiteX2" y="connsiteY2"/>
              </a:cxn>
            </a:cxnLst>
            <a:rect l="l" t="t" r="r" b="b"/>
            <a:pathLst>
              <a:path w="5214620" h="942340">
                <a:moveTo>
                  <a:pt x="0" y="942340"/>
                </a:moveTo>
                <a:lnTo>
                  <a:pt x="0" y="0"/>
                </a:lnTo>
                <a:lnTo>
                  <a:pt x="5214620" y="0"/>
                </a:lnTo>
              </a:path>
            </a:pathLst>
          </a:custGeom>
          <a:noFill/>
          <a:ln w="3175">
            <a:solidFill>
              <a:schemeClr val="bg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505050"/>
              </a:solidFill>
              <a:effectLst/>
              <a:uLnTx/>
              <a:uFillTx/>
              <a:latin typeface="Segoe UI"/>
              <a:ea typeface="Segoe UI" pitchFamily="34" charset="0"/>
              <a:cs typeface="Segoe UI" pitchFamily="34" charset="0"/>
            </a:endParaRPr>
          </a:p>
        </p:txBody>
      </p:sp>
      <p:sp>
        <p:nvSpPr>
          <p:cNvPr id="18" name="Rectangle 17">
            <a:extLst>
              <a:ext uri="{FF2B5EF4-FFF2-40B4-BE49-F238E27FC236}">
                <a16:creationId xmlns:a16="http://schemas.microsoft.com/office/drawing/2014/main" id="{68203901-5F4C-4AD0-9C12-1D953CF0E383}"/>
              </a:ext>
            </a:extLst>
          </p:cNvPr>
          <p:cNvSpPr/>
          <p:nvPr/>
        </p:nvSpPr>
        <p:spPr>
          <a:xfrm>
            <a:off x="4014409" y="4635420"/>
            <a:ext cx="7793362" cy="842176"/>
          </a:xfrm>
          <a:prstGeom prst="rect">
            <a:avLst/>
          </a:prstGeom>
        </p:spPr>
        <p:txBody>
          <a:bodyPr wrap="square" lIns="0" tIns="0" rIns="0" bIns="0" anchor="t">
            <a:noAutofit/>
          </a:bodyPr>
          <a:lstStyle/>
          <a:p>
            <a:pPr marL="0" marR="0" lvl="0" indent="0" algn="l" defTabSz="533400" rtl="0" eaLnBrk="1" fontAlgn="auto" latinLnBrk="0" hangingPunct="1">
              <a:lnSpc>
                <a:spcPct val="100000"/>
              </a:lnSpc>
              <a:spcBef>
                <a:spcPts val="2200"/>
              </a:spcBef>
              <a:spcAft>
                <a:spcPts val="0"/>
              </a:spcAft>
              <a:buClrTx/>
              <a:buSzTx/>
              <a:buFontTx/>
              <a:buNone/>
              <a:tabLst/>
              <a:defRPr/>
            </a:pPr>
            <a:r>
              <a:rPr kumimoji="0" lang="en-US" sz="1600" b="0" i="0" u="none" strike="noStrike" kern="1200" cap="none" spc="0" normalizeH="0" baseline="0" noProof="0" dirty="0">
                <a:ln>
                  <a:noFill/>
                </a:ln>
                <a:solidFill>
                  <a:srgbClr val="505050"/>
                </a:solidFill>
                <a:effectLst/>
                <a:uLnTx/>
                <a:uFillTx/>
                <a:latin typeface="Segoe UI"/>
                <a:ea typeface="+mn-ea"/>
                <a:cs typeface="+mn-cs"/>
              </a:rPr>
              <a:t>Technology-specific, in-depth support designed to help solve your organization’s most complex IT challenges, with these areas of focus:</a:t>
            </a:r>
            <a:endParaRPr kumimoji="0" lang="en-GB" sz="1600" b="0" i="0" u="none" strike="noStrike" kern="1200" cap="none" spc="0" normalizeH="0" baseline="0" noProof="0" dirty="0">
              <a:ln>
                <a:noFill/>
              </a:ln>
              <a:solidFill>
                <a:srgbClr val="505050"/>
              </a:solidFill>
              <a:effectLst/>
              <a:uLnTx/>
              <a:uFillTx/>
              <a:latin typeface="Segoe UI"/>
              <a:ea typeface="+mn-ea"/>
              <a:cs typeface="+mn-cs"/>
            </a:endParaRPr>
          </a:p>
        </p:txBody>
      </p:sp>
      <p:sp>
        <p:nvSpPr>
          <p:cNvPr id="19" name="Rectangle 18">
            <a:extLst>
              <a:ext uri="{FF2B5EF4-FFF2-40B4-BE49-F238E27FC236}">
                <a16:creationId xmlns:a16="http://schemas.microsoft.com/office/drawing/2014/main" id="{67C771FE-B8A1-46CA-B351-CB5346D41D9C}"/>
              </a:ext>
            </a:extLst>
          </p:cNvPr>
          <p:cNvSpPr/>
          <p:nvPr/>
        </p:nvSpPr>
        <p:spPr>
          <a:xfrm>
            <a:off x="10104595" y="5333791"/>
            <a:ext cx="1097280" cy="642266"/>
          </a:xfrm>
          <a:prstGeom prst="rect">
            <a:avLst/>
          </a:prstGeom>
          <a:noFill/>
        </p:spPr>
        <p:txBody>
          <a:bodyPr wrap="square" lIns="0" tIns="0" rIns="0" bIns="0">
            <a:noAutofit/>
          </a:bodyPr>
          <a:lstStyle/>
          <a:p>
            <a:pPr marL="0" marR="0" lvl="0" indent="0" algn="l" defTabSz="914400" rtl="0" eaLnBrk="1" fontAlgn="base" latinLnBrk="0" hangingPunct="1">
              <a:lnSpc>
                <a:spcPct val="100000"/>
              </a:lnSpc>
              <a:spcBef>
                <a:spcPts val="0"/>
              </a:spcBef>
              <a:spcAft>
                <a:spcPts val="200"/>
              </a:spcAft>
              <a:buClrTx/>
              <a:buSzTx/>
              <a:buFontTx/>
              <a:buNone/>
              <a:tabLst/>
              <a:defRPr/>
            </a:pPr>
            <a:r>
              <a:rPr kumimoji="0" lang="en-US" sz="1200" b="0" i="0" u="none" strike="noStrike" kern="1200" cap="none" spc="0" normalizeH="0" baseline="0" noProof="0" dirty="0">
                <a:ln>
                  <a:noFill/>
                </a:ln>
                <a:solidFill>
                  <a:srgbClr val="505050"/>
                </a:solidFill>
                <a:effectLst/>
                <a:uLnTx/>
                <a:uFillTx/>
                <a:latin typeface="Segoe UI"/>
                <a:ea typeface="Times New Roman" panose="02020603050405020304" pitchFamily="18" charset="0"/>
                <a:cs typeface="Times New Roman" panose="02020603050405020304" pitchFamily="18" charset="0"/>
              </a:rPr>
              <a:t>Engineering Experiences</a:t>
            </a:r>
          </a:p>
        </p:txBody>
      </p:sp>
      <p:sp>
        <p:nvSpPr>
          <p:cNvPr id="20" name="Rectangle 19">
            <a:extLst>
              <a:ext uri="{FF2B5EF4-FFF2-40B4-BE49-F238E27FC236}">
                <a16:creationId xmlns:a16="http://schemas.microsoft.com/office/drawing/2014/main" id="{797F33D7-9F3F-4219-80D6-D6722B63736E}"/>
              </a:ext>
            </a:extLst>
          </p:cNvPr>
          <p:cNvSpPr/>
          <p:nvPr/>
        </p:nvSpPr>
        <p:spPr>
          <a:xfrm>
            <a:off x="4463047" y="5333791"/>
            <a:ext cx="1188720" cy="642266"/>
          </a:xfrm>
          <a:prstGeom prst="rect">
            <a:avLst/>
          </a:prstGeom>
          <a:noFill/>
        </p:spPr>
        <p:txBody>
          <a:bodyPr wrap="square" lIns="0" tIns="0" rIns="0" bIns="0">
            <a:noAutofit/>
          </a:bodyPr>
          <a:lstStyle/>
          <a:p>
            <a:pPr marL="0" marR="0" lvl="0" indent="0" algn="l" defTabSz="914400" rtl="0" eaLnBrk="1" fontAlgn="base" latinLnBrk="0" hangingPunct="1">
              <a:lnSpc>
                <a:spcPct val="100000"/>
              </a:lnSpc>
              <a:spcBef>
                <a:spcPts val="0"/>
              </a:spcBef>
              <a:spcAft>
                <a:spcPts val="200"/>
              </a:spcAft>
              <a:buClrTx/>
              <a:buSzTx/>
              <a:buFontTx/>
              <a:buNone/>
              <a:tabLst/>
              <a:defRPr/>
            </a:pPr>
            <a:r>
              <a:rPr kumimoji="0" lang="en-US" sz="1200" b="0" i="0" u="none" strike="noStrike" kern="1200" cap="none" spc="0" normalizeH="0" baseline="0" noProof="0" dirty="0">
                <a:ln>
                  <a:noFill/>
                </a:ln>
                <a:solidFill>
                  <a:srgbClr val="505050"/>
                </a:solidFill>
                <a:effectLst/>
                <a:uLnTx/>
                <a:uFillTx/>
                <a:latin typeface="Segoe UI"/>
                <a:ea typeface="Times New Roman" panose="02020603050405020304" pitchFamily="18" charset="0"/>
                <a:cs typeface="Times New Roman" panose="02020603050405020304" pitchFamily="18" charset="0"/>
              </a:rPr>
              <a:t>Full Care</a:t>
            </a:r>
          </a:p>
        </p:txBody>
      </p:sp>
      <p:sp>
        <p:nvSpPr>
          <p:cNvPr id="21" name="Rectangle 20">
            <a:extLst>
              <a:ext uri="{FF2B5EF4-FFF2-40B4-BE49-F238E27FC236}">
                <a16:creationId xmlns:a16="http://schemas.microsoft.com/office/drawing/2014/main" id="{FB64B26A-1547-4B94-9CB4-9313AE595E37}"/>
              </a:ext>
            </a:extLst>
          </p:cNvPr>
          <p:cNvSpPr/>
          <p:nvPr/>
        </p:nvSpPr>
        <p:spPr>
          <a:xfrm>
            <a:off x="5673595" y="5333791"/>
            <a:ext cx="1280160" cy="642266"/>
          </a:xfrm>
          <a:prstGeom prst="rect">
            <a:avLst/>
          </a:prstGeom>
          <a:noFill/>
        </p:spPr>
        <p:txBody>
          <a:bodyPr wrap="square" lIns="0" tIns="0" rIns="0" bIns="0">
            <a:noAutofit/>
          </a:bodyPr>
          <a:lstStyle/>
          <a:p>
            <a:pPr marL="0" marR="0" lvl="0" indent="0" algn="l" defTabSz="914400" rtl="0" eaLnBrk="1" fontAlgn="base" latinLnBrk="0" hangingPunct="1">
              <a:lnSpc>
                <a:spcPct val="100000"/>
              </a:lnSpc>
              <a:spcBef>
                <a:spcPts val="0"/>
              </a:spcBef>
              <a:spcAft>
                <a:spcPts val="200"/>
              </a:spcAft>
              <a:buClrTx/>
              <a:buSzTx/>
              <a:buFontTx/>
              <a:buNone/>
              <a:tabLst/>
              <a:defRPr/>
            </a:pPr>
            <a:r>
              <a:rPr kumimoji="0" lang="en-US" sz="1200" b="0" i="0" u="none" strike="noStrike" kern="1200" cap="none" spc="0" normalizeH="0" baseline="0" noProof="0" dirty="0">
                <a:ln>
                  <a:noFill/>
                </a:ln>
                <a:solidFill>
                  <a:srgbClr val="505050"/>
                </a:solidFill>
                <a:effectLst/>
                <a:uLnTx/>
                <a:uFillTx/>
                <a:latin typeface="Segoe UI"/>
                <a:ea typeface="Times New Roman" panose="02020603050405020304" pitchFamily="18" charset="0"/>
                <a:cs typeface="Times New Roman" panose="02020603050405020304" pitchFamily="18" charset="0"/>
              </a:rPr>
              <a:t>Performance Drivers</a:t>
            </a:r>
          </a:p>
        </p:txBody>
      </p:sp>
      <p:sp>
        <p:nvSpPr>
          <p:cNvPr id="22" name="Rectangle 21">
            <a:extLst>
              <a:ext uri="{FF2B5EF4-FFF2-40B4-BE49-F238E27FC236}">
                <a16:creationId xmlns:a16="http://schemas.microsoft.com/office/drawing/2014/main" id="{8E6A3671-072A-4B82-A23F-54063C480FF8}"/>
              </a:ext>
            </a:extLst>
          </p:cNvPr>
          <p:cNvSpPr/>
          <p:nvPr/>
        </p:nvSpPr>
        <p:spPr>
          <a:xfrm>
            <a:off x="7111374" y="5333791"/>
            <a:ext cx="1014291" cy="642266"/>
          </a:xfrm>
          <a:prstGeom prst="rect">
            <a:avLst/>
          </a:prstGeom>
          <a:noFill/>
        </p:spPr>
        <p:txBody>
          <a:bodyPr wrap="square" lIns="0" tIns="0" rIns="0" bIns="0">
            <a:noAutofit/>
          </a:bodyPr>
          <a:lstStyle/>
          <a:p>
            <a:pPr marL="0" marR="0" lvl="0" indent="0" algn="l" defTabSz="914400" rtl="0" eaLnBrk="1" fontAlgn="base" latinLnBrk="0" hangingPunct="1">
              <a:lnSpc>
                <a:spcPct val="100000"/>
              </a:lnSpc>
              <a:spcBef>
                <a:spcPts val="0"/>
              </a:spcBef>
              <a:spcAft>
                <a:spcPts val="200"/>
              </a:spcAft>
              <a:buClrTx/>
              <a:buSzTx/>
              <a:buFontTx/>
              <a:buNone/>
              <a:tabLst/>
              <a:defRPr/>
            </a:pPr>
            <a:r>
              <a:rPr kumimoji="0" lang="en-US" sz="1200" b="0" i="0" u="none" strike="noStrike" kern="1200" cap="none" spc="0" normalizeH="0" baseline="0" noProof="0" dirty="0">
                <a:ln>
                  <a:noFill/>
                </a:ln>
                <a:solidFill>
                  <a:srgbClr val="505050"/>
                </a:solidFill>
                <a:effectLst/>
                <a:uLnTx/>
                <a:uFillTx/>
                <a:latin typeface="Segoe UI"/>
                <a:ea typeface="Times New Roman" panose="02020603050405020304" pitchFamily="18" charset="0"/>
                <a:cs typeface="Times New Roman" panose="02020603050405020304" pitchFamily="18" charset="0"/>
              </a:rPr>
              <a:t>Development Support</a:t>
            </a:r>
          </a:p>
        </p:txBody>
      </p:sp>
      <p:sp>
        <p:nvSpPr>
          <p:cNvPr id="23" name="Rectangle 22">
            <a:extLst>
              <a:ext uri="{FF2B5EF4-FFF2-40B4-BE49-F238E27FC236}">
                <a16:creationId xmlns:a16="http://schemas.microsoft.com/office/drawing/2014/main" id="{1DC21372-57E2-4432-8836-7C3406A63035}"/>
              </a:ext>
            </a:extLst>
          </p:cNvPr>
          <p:cNvSpPr/>
          <p:nvPr/>
        </p:nvSpPr>
        <p:spPr>
          <a:xfrm>
            <a:off x="8600181" y="5333791"/>
            <a:ext cx="1192663" cy="642266"/>
          </a:xfrm>
          <a:prstGeom prst="rect">
            <a:avLst/>
          </a:prstGeom>
          <a:noFill/>
        </p:spPr>
        <p:txBody>
          <a:bodyPr wrap="square" lIns="0" tIns="0" rIns="0" bIns="0">
            <a:noAutofit/>
          </a:bodyPr>
          <a:lstStyle/>
          <a:p>
            <a:pPr marL="0" marR="0" lvl="0" indent="0" algn="l" defTabSz="914400" rtl="0" eaLnBrk="1" fontAlgn="base" latinLnBrk="0" hangingPunct="1">
              <a:lnSpc>
                <a:spcPct val="100000"/>
              </a:lnSpc>
              <a:spcBef>
                <a:spcPts val="0"/>
              </a:spcBef>
              <a:spcAft>
                <a:spcPts val="200"/>
              </a:spcAft>
              <a:buClrTx/>
              <a:buSzTx/>
              <a:buFontTx/>
              <a:buNone/>
              <a:tabLst/>
              <a:defRPr/>
            </a:pPr>
            <a:r>
              <a:rPr kumimoji="0" lang="en-US" sz="1200" b="0" i="0" u="none" strike="noStrike" kern="1200" cap="none" spc="0" normalizeH="0" baseline="0" noProof="0" dirty="0">
                <a:ln>
                  <a:noFill/>
                </a:ln>
                <a:solidFill>
                  <a:srgbClr val="505050"/>
                </a:solidFill>
                <a:effectLst/>
                <a:uLnTx/>
                <a:uFillTx/>
                <a:latin typeface="Segoe UI"/>
                <a:ea typeface="Times New Roman" panose="02020603050405020304" pitchFamily="18" charset="0"/>
                <a:cs typeface="Times New Roman" panose="02020603050405020304" pitchFamily="18" charset="0"/>
              </a:rPr>
              <a:t>Cloud Services Management</a:t>
            </a:r>
          </a:p>
        </p:txBody>
      </p:sp>
      <p:cxnSp>
        <p:nvCxnSpPr>
          <p:cNvPr id="25" name="Straight Connector 24">
            <a:extLst>
              <a:ext uri="{FF2B5EF4-FFF2-40B4-BE49-F238E27FC236}">
                <a16:creationId xmlns:a16="http://schemas.microsoft.com/office/drawing/2014/main" id="{70B11BBF-8324-425F-A1CE-38BA5EFB0DCF}"/>
              </a:ext>
            </a:extLst>
          </p:cNvPr>
          <p:cNvCxnSpPr>
            <a:cxnSpLocks/>
          </p:cNvCxnSpPr>
          <p:nvPr/>
        </p:nvCxnSpPr>
        <p:spPr>
          <a:xfrm>
            <a:off x="5353212" y="5333791"/>
            <a:ext cx="0" cy="587994"/>
          </a:xfrm>
          <a:prstGeom prst="line">
            <a:avLst/>
          </a:prstGeom>
          <a:ln w="6350">
            <a:solidFill>
              <a:schemeClr val="tx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90D581F3-8695-4675-9875-63C17D0E65E7}"/>
              </a:ext>
            </a:extLst>
          </p:cNvPr>
          <p:cNvCxnSpPr>
            <a:cxnSpLocks/>
          </p:cNvCxnSpPr>
          <p:nvPr/>
        </p:nvCxnSpPr>
        <p:spPr>
          <a:xfrm>
            <a:off x="6797686" y="5333791"/>
            <a:ext cx="0" cy="587994"/>
          </a:xfrm>
          <a:prstGeom prst="line">
            <a:avLst/>
          </a:prstGeom>
          <a:ln w="6350">
            <a:solidFill>
              <a:schemeClr val="tx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7DD2F08D-6345-4747-933D-53C1CE46723B}"/>
              </a:ext>
            </a:extLst>
          </p:cNvPr>
          <p:cNvCxnSpPr>
            <a:cxnSpLocks/>
          </p:cNvCxnSpPr>
          <p:nvPr/>
        </p:nvCxnSpPr>
        <p:spPr>
          <a:xfrm>
            <a:off x="8284023" y="5333791"/>
            <a:ext cx="0" cy="587994"/>
          </a:xfrm>
          <a:prstGeom prst="line">
            <a:avLst/>
          </a:prstGeom>
          <a:ln w="6350">
            <a:solidFill>
              <a:schemeClr val="tx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2585D679-741B-466B-ABB1-6AB45281D463}"/>
              </a:ext>
            </a:extLst>
          </p:cNvPr>
          <p:cNvCxnSpPr>
            <a:cxnSpLocks/>
          </p:cNvCxnSpPr>
          <p:nvPr/>
        </p:nvCxnSpPr>
        <p:spPr>
          <a:xfrm>
            <a:off x="9817309" y="5333791"/>
            <a:ext cx="0" cy="587994"/>
          </a:xfrm>
          <a:prstGeom prst="line">
            <a:avLst/>
          </a:prstGeom>
          <a:ln w="6350">
            <a:solidFill>
              <a:schemeClr val="tx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30" name="Footer Placeholder 1">
            <a:extLst>
              <a:ext uri="{FF2B5EF4-FFF2-40B4-BE49-F238E27FC236}">
                <a16:creationId xmlns:a16="http://schemas.microsoft.com/office/drawing/2014/main" id="{40509CB8-3F8C-4013-BF0A-5A03A9E440C5}"/>
              </a:ext>
            </a:extLst>
          </p:cNvPr>
          <p:cNvSpPr>
            <a:spLocks noGrp="1"/>
          </p:cNvSpPr>
          <p:nvPr>
            <p:ph type="ftr" sz="quarter" idx="3"/>
          </p:nvPr>
        </p:nvSpPr>
        <p:spPr>
          <a:xfrm>
            <a:off x="456875" y="6590722"/>
            <a:ext cx="1867552" cy="135796"/>
          </a:xfrm>
        </p:spPr>
        <p:txBody>
          <a:bodyPr/>
          <a:lstStyle/>
          <a:p>
            <a:pPr algn="l"/>
            <a:r>
              <a:rPr lang="en-GB" dirty="0">
                <a:solidFill>
                  <a:schemeClr val="tx1"/>
                </a:solidFill>
              </a:rPr>
              <a:t>Microsoft Confidential</a:t>
            </a:r>
          </a:p>
        </p:txBody>
      </p:sp>
      <p:sp>
        <p:nvSpPr>
          <p:cNvPr id="29" name="Star: 5 Points 28">
            <a:extLst>
              <a:ext uri="{FF2B5EF4-FFF2-40B4-BE49-F238E27FC236}">
                <a16:creationId xmlns:a16="http://schemas.microsoft.com/office/drawing/2014/main" id="{1F6F1875-133F-415B-A742-6E5F566E8513}"/>
              </a:ext>
            </a:extLst>
          </p:cNvPr>
          <p:cNvSpPr/>
          <p:nvPr/>
        </p:nvSpPr>
        <p:spPr bwMode="auto">
          <a:xfrm>
            <a:off x="35950" y="6504271"/>
            <a:ext cx="354742" cy="308697"/>
          </a:xfrm>
          <a:prstGeom prst="star5">
            <a:avLst>
              <a:gd name="adj" fmla="val 19098"/>
              <a:gd name="hf" fmla="val 105146"/>
              <a:gd name="vf" fmla="val 110557"/>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1715114652"/>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Placeholder 11">
            <a:extLst>
              <a:ext uri="{FF2B5EF4-FFF2-40B4-BE49-F238E27FC236}">
                <a16:creationId xmlns:a16="http://schemas.microsoft.com/office/drawing/2014/main" id="{1DE0B752-E828-42A0-B537-439AEC94BE2E}"/>
              </a:ext>
            </a:extLst>
          </p:cNvPr>
          <p:cNvPicPr>
            <a:picLocks noGrp="1" noChangeAspect="1"/>
          </p:cNvPicPr>
          <p:nvPr>
            <p:ph type="pic" sz="quarter" idx="11"/>
          </p:nvPr>
        </p:nvPicPr>
        <p:blipFill rotWithShape="1">
          <a:blip r:embed="rId3"/>
          <a:srcRect/>
          <a:stretch/>
        </p:blipFill>
        <p:spPr>
          <a:xfrm flipH="1">
            <a:off x="0" y="0"/>
            <a:ext cx="12192000" cy="6858000"/>
          </a:xfrm>
        </p:spPr>
      </p:pic>
      <p:sp>
        <p:nvSpPr>
          <p:cNvPr id="8" name="Rectangle 7">
            <a:extLst>
              <a:ext uri="{FF2B5EF4-FFF2-40B4-BE49-F238E27FC236}">
                <a16:creationId xmlns:a16="http://schemas.microsoft.com/office/drawing/2014/main" id="{974B04ED-AC17-47DD-B032-9E68B4D8E788}"/>
              </a:ext>
            </a:extLst>
          </p:cNvPr>
          <p:cNvSpPr/>
          <p:nvPr/>
        </p:nvSpPr>
        <p:spPr bwMode="auto">
          <a:xfrm>
            <a:off x="0" y="0"/>
            <a:ext cx="12192000" cy="6858000"/>
          </a:xfrm>
          <a:prstGeom prst="rect">
            <a:avLst/>
          </a:prstGeom>
          <a:solidFill>
            <a:schemeClr val="accent3">
              <a:alpha val="6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9" name="Title 1">
            <a:extLst>
              <a:ext uri="{FF2B5EF4-FFF2-40B4-BE49-F238E27FC236}">
                <a16:creationId xmlns:a16="http://schemas.microsoft.com/office/drawing/2014/main" id="{09A55F6E-F30E-41EE-B971-5B6B9797EB8B}"/>
              </a:ext>
            </a:extLst>
          </p:cNvPr>
          <p:cNvSpPr>
            <a:spLocks noGrp="1"/>
          </p:cNvSpPr>
          <p:nvPr>
            <p:ph type="title"/>
          </p:nvPr>
        </p:nvSpPr>
        <p:spPr>
          <a:xfrm>
            <a:off x="448212" y="2878535"/>
            <a:ext cx="8964185" cy="1793090"/>
          </a:xfrm>
        </p:spPr>
        <p:txBody>
          <a:bodyPr/>
          <a:lstStyle/>
          <a:p>
            <a:r>
              <a:rPr lang="en-US" sz="4800" dirty="0"/>
              <a:t>Performance Support</a:t>
            </a:r>
          </a:p>
        </p:txBody>
      </p:sp>
      <p:sp>
        <p:nvSpPr>
          <p:cNvPr id="6" name="Text Placeholder 5">
            <a:extLst>
              <a:ext uri="{FF2B5EF4-FFF2-40B4-BE49-F238E27FC236}">
                <a16:creationId xmlns:a16="http://schemas.microsoft.com/office/drawing/2014/main" id="{9FCD73E3-08A6-453B-84C3-3841A1204349}"/>
              </a:ext>
            </a:extLst>
          </p:cNvPr>
          <p:cNvSpPr>
            <a:spLocks noGrp="1"/>
          </p:cNvSpPr>
          <p:nvPr>
            <p:ph type="body" sz="quarter" idx="12"/>
          </p:nvPr>
        </p:nvSpPr>
        <p:spPr>
          <a:xfrm>
            <a:off x="448213" y="3989958"/>
            <a:ext cx="8964184" cy="561290"/>
          </a:xfrm>
        </p:spPr>
        <p:txBody>
          <a:bodyPr/>
          <a:lstStyle/>
          <a:p>
            <a:r>
              <a:rPr lang="en-US" dirty="0"/>
              <a:t>Personalized to maximize business outcomes</a:t>
            </a:r>
          </a:p>
        </p:txBody>
      </p:sp>
      <p:sp>
        <p:nvSpPr>
          <p:cNvPr id="14" name="Rectangle 11">
            <a:extLst>
              <a:ext uri="{FF2B5EF4-FFF2-40B4-BE49-F238E27FC236}">
                <a16:creationId xmlns:a16="http://schemas.microsoft.com/office/drawing/2014/main" id="{70DC85C4-80B8-4E7E-9A14-C027B3CE9D5C}"/>
              </a:ext>
            </a:extLst>
          </p:cNvPr>
          <p:cNvSpPr/>
          <p:nvPr/>
        </p:nvSpPr>
        <p:spPr bwMode="auto">
          <a:xfrm>
            <a:off x="318513" y="2779629"/>
            <a:ext cx="9269370" cy="1597062"/>
          </a:xfrm>
          <a:custGeom>
            <a:avLst/>
            <a:gdLst>
              <a:gd name="connsiteX0" fmla="*/ 0 w 5214620"/>
              <a:gd name="connsiteY0" fmla="*/ 0 h 942340"/>
              <a:gd name="connsiteX1" fmla="*/ 5214620 w 5214620"/>
              <a:gd name="connsiteY1" fmla="*/ 0 h 942340"/>
              <a:gd name="connsiteX2" fmla="*/ 5214620 w 5214620"/>
              <a:gd name="connsiteY2" fmla="*/ 942340 h 942340"/>
              <a:gd name="connsiteX3" fmla="*/ 0 w 5214620"/>
              <a:gd name="connsiteY3" fmla="*/ 942340 h 942340"/>
              <a:gd name="connsiteX4" fmla="*/ 0 w 5214620"/>
              <a:gd name="connsiteY4" fmla="*/ 0 h 942340"/>
              <a:gd name="connsiteX0" fmla="*/ 5214620 w 5306060"/>
              <a:gd name="connsiteY0" fmla="*/ 942340 h 1033780"/>
              <a:gd name="connsiteX1" fmla="*/ 0 w 5306060"/>
              <a:gd name="connsiteY1" fmla="*/ 942340 h 1033780"/>
              <a:gd name="connsiteX2" fmla="*/ 0 w 5306060"/>
              <a:gd name="connsiteY2" fmla="*/ 0 h 1033780"/>
              <a:gd name="connsiteX3" fmla="*/ 5214620 w 5306060"/>
              <a:gd name="connsiteY3" fmla="*/ 0 h 1033780"/>
              <a:gd name="connsiteX4" fmla="*/ 5306060 w 5306060"/>
              <a:gd name="connsiteY4" fmla="*/ 1033780 h 1033780"/>
              <a:gd name="connsiteX0" fmla="*/ 5214620 w 5214620"/>
              <a:gd name="connsiteY0" fmla="*/ 942340 h 942340"/>
              <a:gd name="connsiteX1" fmla="*/ 0 w 5214620"/>
              <a:gd name="connsiteY1" fmla="*/ 942340 h 942340"/>
              <a:gd name="connsiteX2" fmla="*/ 0 w 5214620"/>
              <a:gd name="connsiteY2" fmla="*/ 0 h 942340"/>
              <a:gd name="connsiteX3" fmla="*/ 5214620 w 5214620"/>
              <a:gd name="connsiteY3" fmla="*/ 0 h 942340"/>
              <a:gd name="connsiteX0" fmla="*/ 0 w 5214620"/>
              <a:gd name="connsiteY0" fmla="*/ 942340 h 942340"/>
              <a:gd name="connsiteX1" fmla="*/ 0 w 5214620"/>
              <a:gd name="connsiteY1" fmla="*/ 0 h 942340"/>
              <a:gd name="connsiteX2" fmla="*/ 5214620 w 5214620"/>
              <a:gd name="connsiteY2" fmla="*/ 0 h 942340"/>
              <a:gd name="connsiteX0" fmla="*/ 0 w 4941606"/>
              <a:gd name="connsiteY0" fmla="*/ 946150 h 946150"/>
              <a:gd name="connsiteX1" fmla="*/ 0 w 4941606"/>
              <a:gd name="connsiteY1" fmla="*/ 3810 h 946150"/>
              <a:gd name="connsiteX2" fmla="*/ 4941606 w 4941606"/>
              <a:gd name="connsiteY2" fmla="*/ 0 h 946150"/>
            </a:gdLst>
            <a:ahLst/>
            <a:cxnLst>
              <a:cxn ang="0">
                <a:pos x="connsiteX0" y="connsiteY0"/>
              </a:cxn>
              <a:cxn ang="0">
                <a:pos x="connsiteX1" y="connsiteY1"/>
              </a:cxn>
              <a:cxn ang="0">
                <a:pos x="connsiteX2" y="connsiteY2"/>
              </a:cxn>
            </a:cxnLst>
            <a:rect l="l" t="t" r="r" b="b"/>
            <a:pathLst>
              <a:path w="4941606" h="946150">
                <a:moveTo>
                  <a:pt x="0" y="946150"/>
                </a:moveTo>
                <a:lnTo>
                  <a:pt x="0" y="3810"/>
                </a:lnTo>
                <a:lnTo>
                  <a:pt x="4941606" y="0"/>
                </a:lnTo>
              </a:path>
            </a:pathLst>
          </a:custGeom>
          <a:noFill/>
          <a:ln w="3175">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Tree>
    <p:extLst>
      <p:ext uri="{BB962C8B-B14F-4D97-AF65-F5344CB8AC3E}">
        <p14:creationId xmlns:p14="http://schemas.microsoft.com/office/powerpoint/2010/main" val="1675215546"/>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37C4D7B7-40B0-40BF-A09C-024183C5D053}"/>
              </a:ext>
            </a:extLst>
          </p:cNvPr>
          <p:cNvSpPr/>
          <p:nvPr/>
        </p:nvSpPr>
        <p:spPr bwMode="auto">
          <a:xfrm>
            <a:off x="0" y="0"/>
            <a:ext cx="12192000" cy="2734733"/>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4" name="Rectangle 13">
            <a:extLst>
              <a:ext uri="{FF2B5EF4-FFF2-40B4-BE49-F238E27FC236}">
                <a16:creationId xmlns:a16="http://schemas.microsoft.com/office/drawing/2014/main" id="{53081AC9-AC55-405E-9FED-B30EB443691F}"/>
              </a:ext>
            </a:extLst>
          </p:cNvPr>
          <p:cNvSpPr/>
          <p:nvPr/>
        </p:nvSpPr>
        <p:spPr>
          <a:xfrm>
            <a:off x="457200" y="1361413"/>
            <a:ext cx="11239500" cy="789186"/>
          </a:xfrm>
          <a:prstGeom prst="rect">
            <a:avLst/>
          </a:prstGeom>
        </p:spPr>
        <p:txBody>
          <a:bodyPr wrap="square" lIns="0" tIns="0" rIns="0" bIns="0"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srgbClr val="FFFFFF"/>
                </a:solidFill>
                <a:effectLst/>
                <a:uLnTx/>
                <a:uFillTx/>
                <a:latin typeface="Segoe UI"/>
                <a:ea typeface="+mn-ea"/>
                <a:cs typeface="+mn-cs"/>
              </a:rPr>
              <a:t>Performance offers our highest level of support for your Microsoft products and services. This tailored, relationship-based support experience comes with access to our fastest response times and deep technical expertise–ensuring your technology solutions operate at top levels of reliability, performance, and availability.</a:t>
            </a:r>
          </a:p>
        </p:txBody>
      </p:sp>
      <p:sp>
        <p:nvSpPr>
          <p:cNvPr id="10" name="Title 8">
            <a:extLst>
              <a:ext uri="{FF2B5EF4-FFF2-40B4-BE49-F238E27FC236}">
                <a16:creationId xmlns:a16="http://schemas.microsoft.com/office/drawing/2014/main" id="{8803842B-1DBE-45AF-A91A-E8775A4C0757}"/>
              </a:ext>
            </a:extLst>
          </p:cNvPr>
          <p:cNvSpPr>
            <a:spLocks noGrp="1"/>
          </p:cNvSpPr>
          <p:nvPr>
            <p:ph type="title"/>
          </p:nvPr>
        </p:nvSpPr>
        <p:spPr/>
        <p:txBody>
          <a:bodyPr/>
          <a:lstStyle/>
          <a:p>
            <a:r>
              <a:rPr lang="en-US" dirty="0">
                <a:solidFill>
                  <a:schemeClr val="tx1"/>
                </a:solidFill>
              </a:rPr>
              <a:t>Enterprise-grade support at each step of your journey</a:t>
            </a:r>
          </a:p>
        </p:txBody>
      </p:sp>
      <p:sp>
        <p:nvSpPr>
          <p:cNvPr id="15" name="Rectangle 14">
            <a:extLst>
              <a:ext uri="{FF2B5EF4-FFF2-40B4-BE49-F238E27FC236}">
                <a16:creationId xmlns:a16="http://schemas.microsoft.com/office/drawing/2014/main" id="{68090342-4C19-46BC-8F34-E72F08945027}"/>
              </a:ext>
            </a:extLst>
          </p:cNvPr>
          <p:cNvSpPr/>
          <p:nvPr/>
        </p:nvSpPr>
        <p:spPr>
          <a:xfrm>
            <a:off x="471046" y="2970775"/>
            <a:ext cx="9330179" cy="338554"/>
          </a:xfrm>
          <a:prstGeom prst="rect">
            <a:avLst/>
          </a:prstGeom>
        </p:spPr>
        <p:txBody>
          <a:bodyPr wrap="square" lIns="137160" tIns="91440" rIns="137160" bIns="91440" anchor="ctr">
            <a:noAutofit/>
          </a:bodyPr>
          <a:lstStyle/>
          <a:p>
            <a:pPr marL="0" marR="0" lvl="0" indent="0" algn="l" defTabSz="914400" rtl="0" eaLnBrk="1" fontAlgn="base" latinLnBrk="0" hangingPunct="1">
              <a:lnSpc>
                <a:spcPct val="100000"/>
              </a:lnSpc>
              <a:spcBef>
                <a:spcPts val="0"/>
              </a:spcBef>
              <a:spcAft>
                <a:spcPts val="200"/>
              </a:spcAft>
              <a:buClrTx/>
              <a:buSzTx/>
              <a:buFontTx/>
              <a:buNone/>
              <a:tabLst/>
              <a:defRPr/>
            </a:pPr>
            <a:r>
              <a:rPr kumimoji="0" lang="en-GB" sz="1800" b="0" i="0" u="none" strike="noStrike" kern="1200" cap="none" spc="0" normalizeH="0" baseline="0" noProof="0" dirty="0">
                <a:ln>
                  <a:noFill/>
                </a:ln>
                <a:solidFill>
                  <a:srgbClr val="0078D7"/>
                </a:solidFill>
                <a:effectLst/>
                <a:uLnTx/>
                <a:uFillTx/>
                <a:latin typeface="Segoe UI Semibold" panose="020B0702040204020203" pitchFamily="34" charset="0"/>
                <a:ea typeface="Times New Roman" panose="02020603050405020304" pitchFamily="18" charset="0"/>
                <a:cs typeface="Segoe UI Semibold" panose="020B0702040204020203" pitchFamily="34" charset="0"/>
              </a:rPr>
              <a:t>The result is a support experience centered around you</a:t>
            </a:r>
          </a:p>
        </p:txBody>
      </p:sp>
      <p:sp>
        <p:nvSpPr>
          <p:cNvPr id="16" name="Rectangle 11">
            <a:extLst>
              <a:ext uri="{FF2B5EF4-FFF2-40B4-BE49-F238E27FC236}">
                <a16:creationId xmlns:a16="http://schemas.microsoft.com/office/drawing/2014/main" id="{ED4777B8-D2C6-46B9-B0F5-E09B5BF1A321}"/>
              </a:ext>
            </a:extLst>
          </p:cNvPr>
          <p:cNvSpPr/>
          <p:nvPr/>
        </p:nvSpPr>
        <p:spPr bwMode="auto">
          <a:xfrm>
            <a:off x="457200" y="2865732"/>
            <a:ext cx="11236337" cy="548640"/>
          </a:xfrm>
          <a:custGeom>
            <a:avLst/>
            <a:gdLst>
              <a:gd name="connsiteX0" fmla="*/ 0 w 5214620"/>
              <a:gd name="connsiteY0" fmla="*/ 0 h 942340"/>
              <a:gd name="connsiteX1" fmla="*/ 5214620 w 5214620"/>
              <a:gd name="connsiteY1" fmla="*/ 0 h 942340"/>
              <a:gd name="connsiteX2" fmla="*/ 5214620 w 5214620"/>
              <a:gd name="connsiteY2" fmla="*/ 942340 h 942340"/>
              <a:gd name="connsiteX3" fmla="*/ 0 w 5214620"/>
              <a:gd name="connsiteY3" fmla="*/ 942340 h 942340"/>
              <a:gd name="connsiteX4" fmla="*/ 0 w 5214620"/>
              <a:gd name="connsiteY4" fmla="*/ 0 h 942340"/>
              <a:gd name="connsiteX0" fmla="*/ 5214620 w 5306060"/>
              <a:gd name="connsiteY0" fmla="*/ 942340 h 1033780"/>
              <a:gd name="connsiteX1" fmla="*/ 0 w 5306060"/>
              <a:gd name="connsiteY1" fmla="*/ 942340 h 1033780"/>
              <a:gd name="connsiteX2" fmla="*/ 0 w 5306060"/>
              <a:gd name="connsiteY2" fmla="*/ 0 h 1033780"/>
              <a:gd name="connsiteX3" fmla="*/ 5214620 w 5306060"/>
              <a:gd name="connsiteY3" fmla="*/ 0 h 1033780"/>
              <a:gd name="connsiteX4" fmla="*/ 5306060 w 5306060"/>
              <a:gd name="connsiteY4" fmla="*/ 1033780 h 1033780"/>
              <a:gd name="connsiteX0" fmla="*/ 5214620 w 5214620"/>
              <a:gd name="connsiteY0" fmla="*/ 942340 h 942340"/>
              <a:gd name="connsiteX1" fmla="*/ 0 w 5214620"/>
              <a:gd name="connsiteY1" fmla="*/ 942340 h 942340"/>
              <a:gd name="connsiteX2" fmla="*/ 0 w 5214620"/>
              <a:gd name="connsiteY2" fmla="*/ 0 h 942340"/>
              <a:gd name="connsiteX3" fmla="*/ 5214620 w 5214620"/>
              <a:gd name="connsiteY3" fmla="*/ 0 h 942340"/>
              <a:gd name="connsiteX0" fmla="*/ 0 w 5214620"/>
              <a:gd name="connsiteY0" fmla="*/ 942340 h 942340"/>
              <a:gd name="connsiteX1" fmla="*/ 0 w 5214620"/>
              <a:gd name="connsiteY1" fmla="*/ 0 h 942340"/>
              <a:gd name="connsiteX2" fmla="*/ 5214620 w 5214620"/>
              <a:gd name="connsiteY2" fmla="*/ 0 h 942340"/>
            </a:gdLst>
            <a:ahLst/>
            <a:cxnLst>
              <a:cxn ang="0">
                <a:pos x="connsiteX0" y="connsiteY0"/>
              </a:cxn>
              <a:cxn ang="0">
                <a:pos x="connsiteX1" y="connsiteY1"/>
              </a:cxn>
              <a:cxn ang="0">
                <a:pos x="connsiteX2" y="connsiteY2"/>
              </a:cxn>
            </a:cxnLst>
            <a:rect l="l" t="t" r="r" b="b"/>
            <a:pathLst>
              <a:path w="5214620" h="942340">
                <a:moveTo>
                  <a:pt x="0" y="942340"/>
                </a:moveTo>
                <a:lnTo>
                  <a:pt x="0" y="0"/>
                </a:lnTo>
                <a:lnTo>
                  <a:pt x="5214620" y="0"/>
                </a:lnTo>
              </a:path>
            </a:pathLst>
          </a:custGeom>
          <a:noFill/>
          <a:ln w="3175">
            <a:solidFill>
              <a:schemeClr val="bg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505050"/>
              </a:solidFill>
              <a:effectLst/>
              <a:uLnTx/>
              <a:uFillTx/>
              <a:latin typeface="Segoe UI"/>
              <a:ea typeface="Segoe UI" pitchFamily="34" charset="0"/>
              <a:cs typeface="Segoe UI" pitchFamily="34" charset="0"/>
            </a:endParaRPr>
          </a:p>
        </p:txBody>
      </p:sp>
      <p:sp>
        <p:nvSpPr>
          <p:cNvPr id="17" name="Rectangle 16">
            <a:extLst>
              <a:ext uri="{FF2B5EF4-FFF2-40B4-BE49-F238E27FC236}">
                <a16:creationId xmlns:a16="http://schemas.microsoft.com/office/drawing/2014/main" id="{E381DBDD-0202-4823-9887-2EE888848D64}"/>
              </a:ext>
            </a:extLst>
          </p:cNvPr>
          <p:cNvSpPr/>
          <p:nvPr/>
        </p:nvSpPr>
        <p:spPr>
          <a:xfrm>
            <a:off x="471046" y="4552062"/>
            <a:ext cx="1807945" cy="1015663"/>
          </a:xfrm>
          <a:prstGeom prst="rect">
            <a:avLst/>
          </a:pr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1440" tIns="45720" rIns="91440" bIns="45720" numCol="1" spcCol="1270" anchor="t" anchorCtr="0">
            <a:spAutoFit/>
          </a:bodyPr>
          <a:lstStyle/>
          <a:p>
            <a:pPr marL="0" marR="0" lvl="0" indent="0" algn="l" defTabSz="533400" rtl="0" eaLnBrk="1" fontAlgn="auto" latinLnBrk="0" hangingPunct="1">
              <a:lnSpc>
                <a:spcPct val="100000"/>
              </a:lnSpc>
              <a:spcBef>
                <a:spcPct val="0"/>
              </a:spcBef>
              <a:spcAft>
                <a:spcPts val="0"/>
              </a:spcAft>
              <a:buClrTx/>
              <a:buSzTx/>
              <a:buFontTx/>
              <a:buNone/>
              <a:tabLst/>
              <a:defRPr/>
            </a:pPr>
            <a:r>
              <a:rPr kumimoji="0" lang="en-GB" sz="1200" b="0" i="0" u="none" strike="noStrike" kern="1200" cap="none" spc="0" normalizeH="0" baseline="0" noProof="0" dirty="0">
                <a:ln>
                  <a:noFill/>
                </a:ln>
                <a:solidFill>
                  <a:srgbClr val="505050"/>
                </a:solidFill>
                <a:effectLst/>
                <a:uLnTx/>
                <a:uFillTx/>
                <a:latin typeface="Segoe UI"/>
                <a:ea typeface="+mn-ea"/>
                <a:cs typeface="+mn-cs"/>
              </a:rPr>
              <a:t>Get total coverage for all your Microsoft technologies through 24x7, as-needed problem resolution</a:t>
            </a:r>
          </a:p>
        </p:txBody>
      </p:sp>
      <p:sp>
        <p:nvSpPr>
          <p:cNvPr id="18" name="Rectangle 17">
            <a:extLst>
              <a:ext uri="{FF2B5EF4-FFF2-40B4-BE49-F238E27FC236}">
                <a16:creationId xmlns:a16="http://schemas.microsoft.com/office/drawing/2014/main" id="{178C4F18-709B-49BB-A67E-8F997EE930C2}"/>
              </a:ext>
            </a:extLst>
          </p:cNvPr>
          <p:cNvSpPr/>
          <p:nvPr/>
        </p:nvSpPr>
        <p:spPr>
          <a:xfrm>
            <a:off x="2356725" y="4552062"/>
            <a:ext cx="1807945" cy="1200329"/>
          </a:xfrm>
          <a:prstGeom prst="rect">
            <a:avLst/>
          </a:pr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1440" tIns="45720" rIns="91440" bIns="45720" numCol="1" spcCol="1270" anchor="t" anchorCtr="0">
            <a:spAutoFit/>
          </a:bodyPr>
          <a:lstStyle/>
          <a:p>
            <a:pPr marL="0" marR="0" lvl="0" indent="0" algn="l" defTabSz="533400" rtl="0" eaLnBrk="1" fontAlgn="auto" latinLnBrk="0" hangingPunct="1">
              <a:lnSpc>
                <a:spcPct val="100000"/>
              </a:lnSpc>
              <a:spcBef>
                <a:spcPct val="0"/>
              </a:spcBef>
              <a:spcAft>
                <a:spcPts val="0"/>
              </a:spcAft>
              <a:buClrTx/>
              <a:buSzTx/>
              <a:buFontTx/>
              <a:buNone/>
              <a:tabLst/>
              <a:defRPr/>
            </a:pPr>
            <a:r>
              <a:rPr kumimoji="0" lang="en-GB" sz="1200" b="0" i="0" u="none" strike="noStrike" kern="1200" cap="none" spc="0" normalizeH="0" baseline="0" noProof="0" dirty="0">
                <a:ln>
                  <a:noFill/>
                </a:ln>
                <a:solidFill>
                  <a:srgbClr val="505050"/>
                </a:solidFill>
                <a:effectLst/>
                <a:uLnTx/>
                <a:uFillTx/>
                <a:latin typeface="Segoe UI"/>
                <a:ea typeface="+mn-ea"/>
                <a:cs typeface="+mn-cs"/>
              </a:rPr>
              <a:t>Maintain business continuity with </a:t>
            </a:r>
            <a:br>
              <a:rPr kumimoji="0" lang="en-GB" sz="1200" b="0" i="0" u="none" strike="noStrike" kern="1200" cap="none" spc="0" normalizeH="0" baseline="0" noProof="0" dirty="0">
                <a:ln>
                  <a:noFill/>
                </a:ln>
                <a:solidFill>
                  <a:srgbClr val="505050"/>
                </a:solidFill>
                <a:effectLst/>
                <a:uLnTx/>
                <a:uFillTx/>
                <a:latin typeface="Segoe UI"/>
                <a:ea typeface="+mn-ea"/>
                <a:cs typeface="+mn-cs"/>
              </a:rPr>
            </a:br>
            <a:r>
              <a:rPr kumimoji="0" lang="en-GB" sz="1200" b="0" i="0" u="none" strike="noStrike" kern="1200" cap="none" spc="0" normalizeH="0" baseline="0" noProof="0" dirty="0">
                <a:ln>
                  <a:noFill/>
                </a:ln>
                <a:solidFill>
                  <a:srgbClr val="505050"/>
                </a:solidFill>
                <a:effectLst/>
                <a:uLnTx/>
                <a:uFillTx/>
                <a:latin typeface="Segoe UI"/>
                <a:ea typeface="+mn-ea"/>
                <a:cs typeface="+mn-cs"/>
              </a:rPr>
              <a:t>30-minute response times on critical issues with priority handling for all incidents</a:t>
            </a:r>
          </a:p>
        </p:txBody>
      </p:sp>
      <p:sp>
        <p:nvSpPr>
          <p:cNvPr id="19" name="Rectangle 18">
            <a:extLst>
              <a:ext uri="{FF2B5EF4-FFF2-40B4-BE49-F238E27FC236}">
                <a16:creationId xmlns:a16="http://schemas.microsoft.com/office/drawing/2014/main" id="{EF425A69-A910-4AFF-A16E-B16DF8174E4E}"/>
              </a:ext>
            </a:extLst>
          </p:cNvPr>
          <p:cNvSpPr/>
          <p:nvPr/>
        </p:nvSpPr>
        <p:spPr>
          <a:xfrm>
            <a:off x="4242402" y="4552062"/>
            <a:ext cx="1807945" cy="1015663"/>
          </a:xfrm>
          <a:prstGeom prst="rect">
            <a:avLst/>
          </a:pr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1440" tIns="45720" rIns="91440" bIns="45720" numCol="1" spcCol="1270" anchor="t" anchorCtr="0">
            <a:spAutoFit/>
          </a:bodyPr>
          <a:lstStyle/>
          <a:p>
            <a:pPr marL="0" marR="0" lvl="0" indent="0" algn="l" defTabSz="533400" rtl="0" eaLnBrk="1" fontAlgn="auto" latinLnBrk="0" hangingPunct="1">
              <a:lnSpc>
                <a:spcPct val="100000"/>
              </a:lnSpc>
              <a:spcBef>
                <a:spcPct val="0"/>
              </a:spcBef>
              <a:spcAft>
                <a:spcPts val="0"/>
              </a:spcAft>
              <a:buClrTx/>
              <a:buSzTx/>
              <a:buFontTx/>
              <a:buNone/>
              <a:tabLst/>
              <a:defRPr/>
            </a:pPr>
            <a:r>
              <a:rPr kumimoji="0" lang="en-GB" sz="1200" b="0" i="0" u="none" strike="noStrike" kern="1200" cap="none" spc="0" normalizeH="0" baseline="0" noProof="0" dirty="0">
                <a:ln>
                  <a:noFill/>
                </a:ln>
                <a:solidFill>
                  <a:srgbClr val="505050"/>
                </a:solidFill>
                <a:effectLst/>
                <a:uLnTx/>
                <a:uFillTx/>
                <a:latin typeface="Segoe UI"/>
                <a:ea typeface="+mn-ea"/>
                <a:cs typeface="+mn-cs"/>
              </a:rPr>
              <a:t>Leverage a Technical Account Manager who understands your goals and serves as your advocate</a:t>
            </a:r>
          </a:p>
        </p:txBody>
      </p:sp>
      <p:sp>
        <p:nvSpPr>
          <p:cNvPr id="20" name="Rectangle 19">
            <a:extLst>
              <a:ext uri="{FF2B5EF4-FFF2-40B4-BE49-F238E27FC236}">
                <a16:creationId xmlns:a16="http://schemas.microsoft.com/office/drawing/2014/main" id="{F03ADDDC-530C-4C37-BC66-A2E2F6F0A205}"/>
              </a:ext>
            </a:extLst>
          </p:cNvPr>
          <p:cNvSpPr/>
          <p:nvPr/>
        </p:nvSpPr>
        <p:spPr>
          <a:xfrm>
            <a:off x="6128081" y="4552062"/>
            <a:ext cx="1807945" cy="1384995"/>
          </a:xfrm>
          <a:prstGeom prst="rect">
            <a:avLst/>
          </a:pr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1440" tIns="45720" rIns="91440" bIns="45720" numCol="1" spcCol="1270" anchor="t" anchorCtr="0">
            <a:spAutoFit/>
          </a:bodyPr>
          <a:lstStyle/>
          <a:p>
            <a:pPr marL="0" marR="0" lvl="0" indent="0" algn="l" defTabSz="533400" rtl="0" eaLnBrk="1" fontAlgn="auto" latinLnBrk="0" hangingPunct="1">
              <a:lnSpc>
                <a:spcPct val="100000"/>
              </a:lnSpc>
              <a:spcBef>
                <a:spcPct val="0"/>
              </a:spcBef>
              <a:spcAft>
                <a:spcPts val="0"/>
              </a:spcAft>
              <a:buClrTx/>
              <a:buSzTx/>
              <a:buFontTx/>
              <a:buNone/>
              <a:tabLst/>
              <a:defRPr/>
            </a:pPr>
            <a:r>
              <a:rPr kumimoji="0" lang="en-GB" sz="1200" b="0" i="0" u="none" strike="noStrike" kern="1200" cap="none" spc="0" normalizeH="0" baseline="0" noProof="0" dirty="0">
                <a:ln>
                  <a:noFill/>
                </a:ln>
                <a:solidFill>
                  <a:srgbClr val="505050"/>
                </a:solidFill>
                <a:effectLst/>
                <a:uLnTx/>
                <a:uFillTx/>
                <a:latin typeface="Segoe UI"/>
                <a:ea typeface="+mn-ea"/>
                <a:cs typeface="+mn-cs"/>
              </a:rPr>
              <a:t>Optimize your cloud projects with a Support Technology Advisor service that aligns resources to your goals for a cloud or identity workload</a:t>
            </a:r>
            <a:endParaRPr kumimoji="0" lang="en-GB" sz="1200" b="0" i="0" u="none" strike="sngStrike" kern="1200" cap="none" spc="0" normalizeH="0" baseline="0" noProof="0" dirty="0">
              <a:ln>
                <a:noFill/>
              </a:ln>
              <a:solidFill>
                <a:srgbClr val="505050"/>
              </a:solidFill>
              <a:effectLst/>
              <a:uLnTx/>
              <a:uFillTx/>
              <a:latin typeface="Segoe UI"/>
              <a:ea typeface="+mn-ea"/>
              <a:cs typeface="+mn-cs"/>
            </a:endParaRPr>
          </a:p>
        </p:txBody>
      </p:sp>
      <p:sp>
        <p:nvSpPr>
          <p:cNvPr id="21" name="Rectangle 20">
            <a:extLst>
              <a:ext uri="{FF2B5EF4-FFF2-40B4-BE49-F238E27FC236}">
                <a16:creationId xmlns:a16="http://schemas.microsoft.com/office/drawing/2014/main" id="{EB3F5DDC-3EFF-4BC5-B891-586438A99481}"/>
              </a:ext>
            </a:extLst>
          </p:cNvPr>
          <p:cNvSpPr/>
          <p:nvPr/>
        </p:nvSpPr>
        <p:spPr>
          <a:xfrm>
            <a:off x="8013760" y="4552062"/>
            <a:ext cx="1807945" cy="830997"/>
          </a:xfrm>
          <a:prstGeom prst="rect">
            <a:avLst/>
          </a:pr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1440" tIns="45720" rIns="91440" bIns="45720" numCol="1" spcCol="1270" anchor="t" anchorCtr="0">
            <a:spAutoFit/>
          </a:bodyPr>
          <a:lstStyle/>
          <a:p>
            <a:pPr marL="0" marR="0" lvl="0" indent="0" algn="l" defTabSz="533400" rtl="0" eaLnBrk="1" fontAlgn="auto" latinLnBrk="0" hangingPunct="1">
              <a:lnSpc>
                <a:spcPct val="100000"/>
              </a:lnSpc>
              <a:spcBef>
                <a:spcPct val="0"/>
              </a:spcBef>
              <a:spcAft>
                <a:spcPts val="0"/>
              </a:spcAft>
              <a:buClrTx/>
              <a:buSzTx/>
              <a:buFontTx/>
              <a:buNone/>
              <a:tabLst/>
              <a:defRPr/>
            </a:pPr>
            <a:r>
              <a:rPr kumimoji="0" lang="en-GB" sz="1200" b="0" i="0" u="none" strike="noStrike" kern="1200" cap="none" spc="0" normalizeH="0" baseline="0" noProof="0" dirty="0">
                <a:ln>
                  <a:noFill/>
                </a:ln>
                <a:solidFill>
                  <a:srgbClr val="505050"/>
                </a:solidFill>
                <a:effectLst/>
                <a:uLnTx/>
                <a:uFillTx/>
                <a:latin typeface="Segoe UI"/>
                <a:ea typeface="+mn-ea"/>
                <a:cs typeface="+mn-cs"/>
              </a:rPr>
              <a:t>Customize your experience with available onsite support when you need it</a:t>
            </a:r>
          </a:p>
        </p:txBody>
      </p:sp>
      <p:sp>
        <p:nvSpPr>
          <p:cNvPr id="22" name="Rectangle 21">
            <a:extLst>
              <a:ext uri="{FF2B5EF4-FFF2-40B4-BE49-F238E27FC236}">
                <a16:creationId xmlns:a16="http://schemas.microsoft.com/office/drawing/2014/main" id="{7540C257-B96F-4321-AF48-4B7CC7DF6C02}"/>
              </a:ext>
            </a:extLst>
          </p:cNvPr>
          <p:cNvSpPr/>
          <p:nvPr/>
        </p:nvSpPr>
        <p:spPr>
          <a:xfrm>
            <a:off x="9899438" y="4552062"/>
            <a:ext cx="1807945" cy="1754326"/>
          </a:xfrm>
          <a:prstGeom prst="rect">
            <a:avLst/>
          </a:prstGeom>
          <a:no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1440" tIns="45720" rIns="91440" bIns="45720" numCol="1" spcCol="1270" anchor="t" anchorCtr="0">
            <a:spAutoFit/>
          </a:bodyPr>
          <a:lstStyle/>
          <a:p>
            <a:pPr marL="0" marR="0" lvl="0" indent="0" algn="l" defTabSz="533400" rtl="0" eaLnBrk="1" fontAlgn="auto" latinLnBrk="0" hangingPunct="1">
              <a:lnSpc>
                <a:spcPct val="100000"/>
              </a:lnSpc>
              <a:spcBef>
                <a:spcPct val="0"/>
              </a:spcBef>
              <a:spcAft>
                <a:spcPts val="0"/>
              </a:spcAft>
              <a:buClrTx/>
              <a:buSzTx/>
              <a:buFontTx/>
              <a:buNone/>
              <a:tabLst/>
              <a:defRPr/>
            </a:pPr>
            <a:r>
              <a:rPr kumimoji="0" lang="en-GB" sz="1200" b="0" i="0" u="none" strike="noStrike" kern="1200" cap="none" spc="0" normalizeH="0" baseline="0" noProof="0" dirty="0">
                <a:ln>
                  <a:noFill/>
                </a:ln>
                <a:solidFill>
                  <a:srgbClr val="505050"/>
                </a:solidFill>
                <a:effectLst/>
                <a:uLnTx/>
                <a:uFillTx/>
                <a:latin typeface="Segoe UI"/>
                <a:ea typeface="+mn-ea"/>
                <a:cs typeface="+mn-cs"/>
              </a:rPr>
              <a:t>Expand your IT staff’s value to the business–and mitigate potential risks to your environment–with a vast collection of on-demand trainings and self-service health assessments</a:t>
            </a:r>
          </a:p>
        </p:txBody>
      </p:sp>
      <p:grpSp>
        <p:nvGrpSpPr>
          <p:cNvPr id="29" name="Group 28">
            <a:extLst>
              <a:ext uri="{FF2B5EF4-FFF2-40B4-BE49-F238E27FC236}">
                <a16:creationId xmlns:a16="http://schemas.microsoft.com/office/drawing/2014/main" id="{3E606B2E-6DAA-4B6B-B6F7-854BF2735F4E}"/>
              </a:ext>
            </a:extLst>
          </p:cNvPr>
          <p:cNvGrpSpPr/>
          <p:nvPr/>
        </p:nvGrpSpPr>
        <p:grpSpPr>
          <a:xfrm>
            <a:off x="2317857" y="3624283"/>
            <a:ext cx="7542715" cy="2682105"/>
            <a:chOff x="2317857" y="4032092"/>
            <a:chExt cx="7542715" cy="2107659"/>
          </a:xfrm>
        </p:grpSpPr>
        <p:cxnSp>
          <p:nvCxnSpPr>
            <p:cNvPr id="23" name="Straight Connector 22">
              <a:extLst>
                <a:ext uri="{FF2B5EF4-FFF2-40B4-BE49-F238E27FC236}">
                  <a16:creationId xmlns:a16="http://schemas.microsoft.com/office/drawing/2014/main" id="{CCDE1888-1645-49F7-B77F-774A72994C81}"/>
                </a:ext>
              </a:extLst>
            </p:cNvPr>
            <p:cNvCxnSpPr>
              <a:cxnSpLocks/>
            </p:cNvCxnSpPr>
            <p:nvPr/>
          </p:nvCxnSpPr>
          <p:spPr>
            <a:xfrm flipH="1">
              <a:off x="2317857" y="4032092"/>
              <a:ext cx="0" cy="2107659"/>
            </a:xfrm>
            <a:prstGeom prst="line">
              <a:avLst/>
            </a:prstGeom>
            <a:ln w="3175">
              <a:solidFill>
                <a:schemeClr val="bg1">
                  <a:lumMod val="20000"/>
                  <a:lumOff val="8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F87529C9-8093-42A0-8F5B-1AF8A914841A}"/>
                </a:ext>
              </a:extLst>
            </p:cNvPr>
            <p:cNvCxnSpPr>
              <a:cxnSpLocks/>
            </p:cNvCxnSpPr>
            <p:nvPr/>
          </p:nvCxnSpPr>
          <p:spPr>
            <a:xfrm flipH="1">
              <a:off x="4203536" y="4032092"/>
              <a:ext cx="0" cy="2107659"/>
            </a:xfrm>
            <a:prstGeom prst="line">
              <a:avLst/>
            </a:prstGeom>
            <a:ln w="3175">
              <a:solidFill>
                <a:schemeClr val="bg1">
                  <a:lumMod val="20000"/>
                  <a:lumOff val="8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782D45CF-86CC-40B4-9FFB-2E6E1124C791}"/>
                </a:ext>
              </a:extLst>
            </p:cNvPr>
            <p:cNvCxnSpPr>
              <a:cxnSpLocks/>
            </p:cNvCxnSpPr>
            <p:nvPr/>
          </p:nvCxnSpPr>
          <p:spPr>
            <a:xfrm flipH="1">
              <a:off x="7974893" y="4032092"/>
              <a:ext cx="0" cy="2107659"/>
            </a:xfrm>
            <a:prstGeom prst="line">
              <a:avLst/>
            </a:prstGeom>
            <a:ln w="3175">
              <a:solidFill>
                <a:schemeClr val="bg1">
                  <a:lumMod val="20000"/>
                  <a:lumOff val="8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CD97E1C-F4F8-422F-A104-5DA60FDC72EF}"/>
                </a:ext>
              </a:extLst>
            </p:cNvPr>
            <p:cNvCxnSpPr>
              <a:cxnSpLocks/>
            </p:cNvCxnSpPr>
            <p:nvPr/>
          </p:nvCxnSpPr>
          <p:spPr>
            <a:xfrm flipH="1">
              <a:off x="9860572" y="4032092"/>
              <a:ext cx="0" cy="2107659"/>
            </a:xfrm>
            <a:prstGeom prst="line">
              <a:avLst/>
            </a:prstGeom>
            <a:ln w="3175">
              <a:solidFill>
                <a:schemeClr val="bg1">
                  <a:lumMod val="20000"/>
                  <a:lumOff val="8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4115A0AC-8123-4C03-9DC6-C352F3F6E30E}"/>
                </a:ext>
              </a:extLst>
            </p:cNvPr>
            <p:cNvCxnSpPr>
              <a:cxnSpLocks/>
            </p:cNvCxnSpPr>
            <p:nvPr/>
          </p:nvCxnSpPr>
          <p:spPr>
            <a:xfrm flipH="1">
              <a:off x="6089214" y="4032092"/>
              <a:ext cx="0" cy="2107659"/>
            </a:xfrm>
            <a:prstGeom prst="line">
              <a:avLst/>
            </a:prstGeom>
            <a:ln w="3175">
              <a:solidFill>
                <a:schemeClr val="bg1">
                  <a:lumMod val="20000"/>
                  <a:lumOff val="8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0" name="Broadcasting_F1B5" title="Icon of a communication dish with signal lines">
            <a:extLst>
              <a:ext uri="{FF2B5EF4-FFF2-40B4-BE49-F238E27FC236}">
                <a16:creationId xmlns:a16="http://schemas.microsoft.com/office/drawing/2014/main" id="{9226ECEE-3B78-4F4C-9258-45D5F4FF8496}"/>
              </a:ext>
            </a:extLst>
          </p:cNvPr>
          <p:cNvSpPr>
            <a:spLocks noChangeAspect="1" noEditPoints="1"/>
          </p:cNvSpPr>
          <p:nvPr/>
        </p:nvSpPr>
        <p:spPr bwMode="auto">
          <a:xfrm>
            <a:off x="543473" y="3858217"/>
            <a:ext cx="548385" cy="548640"/>
          </a:xfrm>
          <a:custGeom>
            <a:avLst/>
            <a:gdLst>
              <a:gd name="T0" fmla="*/ 1786 w 3913"/>
              <a:gd name="T1" fmla="*/ 2127 h 3913"/>
              <a:gd name="T2" fmla="*/ 2198 w 3913"/>
              <a:gd name="T3" fmla="*/ 1715 h 3913"/>
              <a:gd name="T4" fmla="*/ 2286 w 3913"/>
              <a:gd name="T5" fmla="*/ 1502 h 3913"/>
              <a:gd name="T6" fmla="*/ 2161 w 3913"/>
              <a:gd name="T7" fmla="*/ 1627 h 3913"/>
              <a:gd name="T8" fmla="*/ 2286 w 3913"/>
              <a:gd name="T9" fmla="*/ 1752 h 3913"/>
              <a:gd name="T10" fmla="*/ 2411 w 3913"/>
              <a:gd name="T11" fmla="*/ 1627 h 3913"/>
              <a:gd name="T12" fmla="*/ 2286 w 3913"/>
              <a:gd name="T13" fmla="*/ 1502 h 3913"/>
              <a:gd name="T14" fmla="*/ 3162 w 3913"/>
              <a:gd name="T15" fmla="*/ 1877 h 3913"/>
              <a:gd name="T16" fmla="*/ 2036 w 3913"/>
              <a:gd name="T17" fmla="*/ 751 h 3913"/>
              <a:gd name="T18" fmla="*/ 3913 w 3913"/>
              <a:gd name="T19" fmla="*/ 1877 h 3913"/>
              <a:gd name="T20" fmla="*/ 2036 w 3913"/>
              <a:gd name="T21" fmla="*/ 0 h 3913"/>
              <a:gd name="T22" fmla="*/ 636 w 3913"/>
              <a:gd name="T23" fmla="*/ 977 h 3913"/>
              <a:gd name="T24" fmla="*/ 636 w 3913"/>
              <a:gd name="T25" fmla="*/ 3277 h 3913"/>
              <a:gd name="T26" fmla="*/ 2936 w 3913"/>
              <a:gd name="T27" fmla="*/ 3277 h 3913"/>
              <a:gd name="T28" fmla="*/ 636 w 3913"/>
              <a:gd name="T29" fmla="*/ 977 h 39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913" h="3913">
                <a:moveTo>
                  <a:pt x="1786" y="2127"/>
                </a:moveTo>
                <a:cubicBezTo>
                  <a:pt x="2198" y="1715"/>
                  <a:pt x="2198" y="1715"/>
                  <a:pt x="2198" y="1715"/>
                </a:cubicBezTo>
                <a:moveTo>
                  <a:pt x="2286" y="1502"/>
                </a:moveTo>
                <a:cubicBezTo>
                  <a:pt x="2217" y="1502"/>
                  <a:pt x="2161" y="1558"/>
                  <a:pt x="2161" y="1627"/>
                </a:cubicBezTo>
                <a:cubicBezTo>
                  <a:pt x="2161" y="1696"/>
                  <a:pt x="2217" y="1752"/>
                  <a:pt x="2286" y="1752"/>
                </a:cubicBezTo>
                <a:cubicBezTo>
                  <a:pt x="2355" y="1752"/>
                  <a:pt x="2411" y="1696"/>
                  <a:pt x="2411" y="1627"/>
                </a:cubicBezTo>
                <a:cubicBezTo>
                  <a:pt x="2411" y="1558"/>
                  <a:pt x="2355" y="1502"/>
                  <a:pt x="2286" y="1502"/>
                </a:cubicBezTo>
                <a:close/>
                <a:moveTo>
                  <a:pt x="3162" y="1877"/>
                </a:moveTo>
                <a:cubicBezTo>
                  <a:pt x="3162" y="1255"/>
                  <a:pt x="2658" y="751"/>
                  <a:pt x="2036" y="751"/>
                </a:cubicBezTo>
                <a:moveTo>
                  <a:pt x="3913" y="1877"/>
                </a:moveTo>
                <a:cubicBezTo>
                  <a:pt x="3913" y="840"/>
                  <a:pt x="3073" y="0"/>
                  <a:pt x="2036" y="0"/>
                </a:cubicBezTo>
                <a:moveTo>
                  <a:pt x="636" y="977"/>
                </a:moveTo>
                <a:cubicBezTo>
                  <a:pt x="0" y="1612"/>
                  <a:pt x="0" y="2642"/>
                  <a:pt x="636" y="3277"/>
                </a:cubicBezTo>
                <a:cubicBezTo>
                  <a:pt x="1271" y="3913"/>
                  <a:pt x="2301" y="3913"/>
                  <a:pt x="2936" y="3277"/>
                </a:cubicBezTo>
                <a:lnTo>
                  <a:pt x="636" y="977"/>
                </a:lnTo>
                <a:close/>
              </a:path>
            </a:pathLst>
          </a:custGeom>
          <a:noFill/>
          <a:ln w="12700" cap="sq">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FFFFFF"/>
              </a:solidFill>
              <a:effectLst/>
              <a:uLnTx/>
              <a:uFillTx/>
              <a:latin typeface="Segoe UI"/>
              <a:ea typeface="+mn-ea"/>
              <a:cs typeface="+mn-cs"/>
            </a:endParaRPr>
          </a:p>
        </p:txBody>
      </p:sp>
      <p:sp>
        <p:nvSpPr>
          <p:cNvPr id="31" name="people_8" title="Icon of two people with an arrow pointing to the right">
            <a:extLst>
              <a:ext uri="{FF2B5EF4-FFF2-40B4-BE49-F238E27FC236}">
                <a16:creationId xmlns:a16="http://schemas.microsoft.com/office/drawing/2014/main" id="{04A9ACCA-6B9C-48E5-A308-F0BB569432EA}"/>
              </a:ext>
            </a:extLst>
          </p:cNvPr>
          <p:cNvSpPr>
            <a:spLocks noChangeAspect="1" noEditPoints="1"/>
          </p:cNvSpPr>
          <p:nvPr/>
        </p:nvSpPr>
        <p:spPr bwMode="auto">
          <a:xfrm>
            <a:off x="2429153" y="3858217"/>
            <a:ext cx="585524" cy="548640"/>
          </a:xfrm>
          <a:custGeom>
            <a:avLst/>
            <a:gdLst>
              <a:gd name="T0" fmla="*/ 24 w 351"/>
              <a:gd name="T1" fmla="*/ 190 h 329"/>
              <a:gd name="T2" fmla="*/ 80 w 351"/>
              <a:gd name="T3" fmla="*/ 134 h 329"/>
              <a:gd name="T4" fmla="*/ 136 w 351"/>
              <a:gd name="T5" fmla="*/ 190 h 329"/>
              <a:gd name="T6" fmla="*/ 80 w 351"/>
              <a:gd name="T7" fmla="*/ 246 h 329"/>
              <a:gd name="T8" fmla="*/ 24 w 351"/>
              <a:gd name="T9" fmla="*/ 190 h 329"/>
              <a:gd name="T10" fmla="*/ 163 w 351"/>
              <a:gd name="T11" fmla="*/ 328 h 329"/>
              <a:gd name="T12" fmla="*/ 81 w 351"/>
              <a:gd name="T13" fmla="*/ 246 h 329"/>
              <a:gd name="T14" fmla="*/ 0 w 351"/>
              <a:gd name="T15" fmla="*/ 328 h 329"/>
              <a:gd name="T16" fmla="*/ 217 w 351"/>
              <a:gd name="T17" fmla="*/ 112 h 329"/>
              <a:gd name="T18" fmla="*/ 273 w 351"/>
              <a:gd name="T19" fmla="*/ 56 h 329"/>
              <a:gd name="T20" fmla="*/ 217 w 351"/>
              <a:gd name="T21" fmla="*/ 0 h 329"/>
              <a:gd name="T22" fmla="*/ 161 w 351"/>
              <a:gd name="T23" fmla="*/ 56 h 329"/>
              <a:gd name="T24" fmla="*/ 217 w 351"/>
              <a:gd name="T25" fmla="*/ 112 h 329"/>
              <a:gd name="T26" fmla="*/ 300 w 351"/>
              <a:gd name="T27" fmla="*/ 194 h 329"/>
              <a:gd name="T28" fmla="*/ 218 w 351"/>
              <a:gd name="T29" fmla="*/ 112 h 329"/>
              <a:gd name="T30" fmla="*/ 136 w 351"/>
              <a:gd name="T31" fmla="*/ 194 h 329"/>
              <a:gd name="T32" fmla="*/ 296 w 351"/>
              <a:gd name="T33" fmla="*/ 329 h 329"/>
              <a:gd name="T34" fmla="*/ 351 w 351"/>
              <a:gd name="T35" fmla="*/ 273 h 329"/>
              <a:gd name="T36" fmla="*/ 296 w 351"/>
              <a:gd name="T37" fmla="*/ 218 h 329"/>
              <a:gd name="T38" fmla="*/ 351 w 351"/>
              <a:gd name="T39" fmla="*/ 273 h 329"/>
              <a:gd name="T40" fmla="*/ 249 w 351"/>
              <a:gd name="T41" fmla="*/ 273 h 3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51" h="329">
                <a:moveTo>
                  <a:pt x="24" y="190"/>
                </a:moveTo>
                <a:cubicBezTo>
                  <a:pt x="24" y="159"/>
                  <a:pt x="49" y="134"/>
                  <a:pt x="80" y="134"/>
                </a:cubicBezTo>
                <a:cubicBezTo>
                  <a:pt x="111" y="134"/>
                  <a:pt x="136" y="159"/>
                  <a:pt x="136" y="190"/>
                </a:cubicBezTo>
                <a:cubicBezTo>
                  <a:pt x="136" y="221"/>
                  <a:pt x="111" y="246"/>
                  <a:pt x="80" y="246"/>
                </a:cubicBezTo>
                <a:cubicBezTo>
                  <a:pt x="49" y="246"/>
                  <a:pt x="24" y="221"/>
                  <a:pt x="24" y="190"/>
                </a:cubicBezTo>
                <a:close/>
                <a:moveTo>
                  <a:pt x="163" y="328"/>
                </a:moveTo>
                <a:cubicBezTo>
                  <a:pt x="163" y="283"/>
                  <a:pt x="127" y="246"/>
                  <a:pt x="81" y="246"/>
                </a:cubicBezTo>
                <a:cubicBezTo>
                  <a:pt x="36" y="246"/>
                  <a:pt x="0" y="283"/>
                  <a:pt x="0" y="328"/>
                </a:cubicBezTo>
                <a:moveTo>
                  <a:pt x="217" y="112"/>
                </a:moveTo>
                <a:cubicBezTo>
                  <a:pt x="248" y="112"/>
                  <a:pt x="273" y="87"/>
                  <a:pt x="273" y="56"/>
                </a:cubicBezTo>
                <a:cubicBezTo>
                  <a:pt x="273" y="25"/>
                  <a:pt x="248" y="0"/>
                  <a:pt x="217" y="0"/>
                </a:cubicBezTo>
                <a:cubicBezTo>
                  <a:pt x="186" y="0"/>
                  <a:pt x="161" y="25"/>
                  <a:pt x="161" y="56"/>
                </a:cubicBezTo>
                <a:cubicBezTo>
                  <a:pt x="161" y="87"/>
                  <a:pt x="186" y="112"/>
                  <a:pt x="217" y="112"/>
                </a:cubicBezTo>
                <a:close/>
                <a:moveTo>
                  <a:pt x="300" y="194"/>
                </a:moveTo>
                <a:cubicBezTo>
                  <a:pt x="300" y="149"/>
                  <a:pt x="263" y="112"/>
                  <a:pt x="218" y="112"/>
                </a:cubicBezTo>
                <a:cubicBezTo>
                  <a:pt x="173" y="112"/>
                  <a:pt x="136" y="149"/>
                  <a:pt x="136" y="194"/>
                </a:cubicBezTo>
                <a:moveTo>
                  <a:pt x="296" y="329"/>
                </a:moveTo>
                <a:cubicBezTo>
                  <a:pt x="351" y="273"/>
                  <a:pt x="351" y="273"/>
                  <a:pt x="351" y="273"/>
                </a:cubicBezTo>
                <a:cubicBezTo>
                  <a:pt x="296" y="218"/>
                  <a:pt x="296" y="218"/>
                  <a:pt x="296" y="218"/>
                </a:cubicBezTo>
                <a:moveTo>
                  <a:pt x="351" y="273"/>
                </a:moveTo>
                <a:cubicBezTo>
                  <a:pt x="249" y="273"/>
                  <a:pt x="249" y="273"/>
                  <a:pt x="249" y="273"/>
                </a:cubicBezTo>
              </a:path>
            </a:pathLst>
          </a:custGeom>
          <a:noFill/>
          <a:ln w="12700" cap="sq">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FFFFFF"/>
              </a:solidFill>
              <a:effectLst/>
              <a:uLnTx/>
              <a:uFillTx/>
              <a:latin typeface="Segoe UI"/>
              <a:ea typeface="+mn-ea"/>
              <a:cs typeface="+mn-cs"/>
            </a:endParaRPr>
          </a:p>
        </p:txBody>
      </p:sp>
      <p:sp>
        <p:nvSpPr>
          <p:cNvPr id="33" name="POI_ECAF" title="Icon of a map location marker">
            <a:extLst>
              <a:ext uri="{FF2B5EF4-FFF2-40B4-BE49-F238E27FC236}">
                <a16:creationId xmlns:a16="http://schemas.microsoft.com/office/drawing/2014/main" id="{6DA02A9C-F7AA-46ED-BD0A-982349F55F5D}"/>
              </a:ext>
            </a:extLst>
          </p:cNvPr>
          <p:cNvSpPr>
            <a:spLocks noChangeAspect="1" noEditPoints="1"/>
          </p:cNvSpPr>
          <p:nvPr/>
        </p:nvSpPr>
        <p:spPr bwMode="auto">
          <a:xfrm>
            <a:off x="6200509" y="3858217"/>
            <a:ext cx="342865" cy="548640"/>
          </a:xfrm>
          <a:custGeom>
            <a:avLst/>
            <a:gdLst>
              <a:gd name="T0" fmla="*/ 2132 w 2244"/>
              <a:gd name="T1" fmla="*/ 1570 h 3590"/>
              <a:gd name="T2" fmla="*/ 1122 w 2244"/>
              <a:gd name="T3" fmla="*/ 3590 h 3590"/>
              <a:gd name="T4" fmla="*/ 112 w 2244"/>
              <a:gd name="T5" fmla="*/ 1570 h 3590"/>
              <a:gd name="T6" fmla="*/ 0 w 2244"/>
              <a:gd name="T7" fmla="*/ 1122 h 3590"/>
              <a:gd name="T8" fmla="*/ 1122 w 2244"/>
              <a:gd name="T9" fmla="*/ 0 h 3590"/>
              <a:gd name="T10" fmla="*/ 2244 w 2244"/>
              <a:gd name="T11" fmla="*/ 1122 h 3590"/>
              <a:gd name="T12" fmla="*/ 2132 w 2244"/>
              <a:gd name="T13" fmla="*/ 1570 h 3590"/>
              <a:gd name="T14" fmla="*/ 1122 w 2244"/>
              <a:gd name="T15" fmla="*/ 504 h 3590"/>
              <a:gd name="T16" fmla="*/ 501 w 2244"/>
              <a:gd name="T17" fmla="*/ 1125 h 3590"/>
              <a:gd name="T18" fmla="*/ 1122 w 2244"/>
              <a:gd name="T19" fmla="*/ 1746 h 3590"/>
              <a:gd name="T20" fmla="*/ 1743 w 2244"/>
              <a:gd name="T21" fmla="*/ 1125 h 3590"/>
              <a:gd name="T22" fmla="*/ 1122 w 2244"/>
              <a:gd name="T23" fmla="*/ 504 h 35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44" h="3590">
                <a:moveTo>
                  <a:pt x="2132" y="1570"/>
                </a:moveTo>
                <a:cubicBezTo>
                  <a:pt x="1122" y="3590"/>
                  <a:pt x="1122" y="3590"/>
                  <a:pt x="1122" y="3590"/>
                </a:cubicBezTo>
                <a:cubicBezTo>
                  <a:pt x="112" y="1570"/>
                  <a:pt x="112" y="1570"/>
                  <a:pt x="112" y="1570"/>
                </a:cubicBezTo>
                <a:cubicBezTo>
                  <a:pt x="41" y="1432"/>
                  <a:pt x="0" y="1281"/>
                  <a:pt x="0" y="1122"/>
                </a:cubicBezTo>
                <a:cubicBezTo>
                  <a:pt x="0" y="502"/>
                  <a:pt x="502" y="0"/>
                  <a:pt x="1122" y="0"/>
                </a:cubicBezTo>
                <a:cubicBezTo>
                  <a:pt x="1742" y="0"/>
                  <a:pt x="2244" y="502"/>
                  <a:pt x="2244" y="1122"/>
                </a:cubicBezTo>
                <a:cubicBezTo>
                  <a:pt x="2244" y="1281"/>
                  <a:pt x="2203" y="1432"/>
                  <a:pt x="2132" y="1570"/>
                </a:cubicBezTo>
                <a:close/>
                <a:moveTo>
                  <a:pt x="1122" y="504"/>
                </a:moveTo>
                <a:cubicBezTo>
                  <a:pt x="779" y="504"/>
                  <a:pt x="501" y="782"/>
                  <a:pt x="501" y="1125"/>
                </a:cubicBezTo>
                <a:cubicBezTo>
                  <a:pt x="501" y="1468"/>
                  <a:pt x="779" y="1746"/>
                  <a:pt x="1122" y="1746"/>
                </a:cubicBezTo>
                <a:cubicBezTo>
                  <a:pt x="1465" y="1746"/>
                  <a:pt x="1743" y="1468"/>
                  <a:pt x="1743" y="1125"/>
                </a:cubicBezTo>
                <a:cubicBezTo>
                  <a:pt x="1743" y="782"/>
                  <a:pt x="1465" y="504"/>
                  <a:pt x="1122" y="504"/>
                </a:cubicBezTo>
                <a:close/>
              </a:path>
            </a:pathLst>
          </a:custGeom>
          <a:noFill/>
          <a:ln w="12700" cap="sq">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FFFFFF"/>
              </a:solidFill>
              <a:effectLst/>
              <a:uLnTx/>
              <a:uFillTx/>
              <a:latin typeface="Segoe UI"/>
              <a:ea typeface="+mn-ea"/>
              <a:cs typeface="+mn-cs"/>
            </a:endParaRPr>
          </a:p>
        </p:txBody>
      </p:sp>
      <p:sp>
        <p:nvSpPr>
          <p:cNvPr id="34" name="manager" title="Icon of three people with lines connecting them">
            <a:extLst>
              <a:ext uri="{FF2B5EF4-FFF2-40B4-BE49-F238E27FC236}">
                <a16:creationId xmlns:a16="http://schemas.microsoft.com/office/drawing/2014/main" id="{F92F5A4C-392C-4495-BBE2-C0FBFA89E2F3}"/>
              </a:ext>
            </a:extLst>
          </p:cNvPr>
          <p:cNvSpPr>
            <a:spLocks noChangeAspect="1" noEditPoints="1"/>
          </p:cNvSpPr>
          <p:nvPr/>
        </p:nvSpPr>
        <p:spPr bwMode="auto">
          <a:xfrm>
            <a:off x="9971866" y="3858217"/>
            <a:ext cx="544320" cy="548640"/>
          </a:xfrm>
          <a:custGeom>
            <a:avLst/>
            <a:gdLst>
              <a:gd name="T0" fmla="*/ 128 w 348"/>
              <a:gd name="T1" fmla="*/ 46 h 352"/>
              <a:gd name="T2" fmla="*/ 174 w 348"/>
              <a:gd name="T3" fmla="*/ 0 h 352"/>
              <a:gd name="T4" fmla="*/ 220 w 348"/>
              <a:gd name="T5" fmla="*/ 46 h 352"/>
              <a:gd name="T6" fmla="*/ 174 w 348"/>
              <a:gd name="T7" fmla="*/ 91 h 352"/>
              <a:gd name="T8" fmla="*/ 128 w 348"/>
              <a:gd name="T9" fmla="*/ 46 h 352"/>
              <a:gd name="T10" fmla="*/ 231 w 348"/>
              <a:gd name="T11" fmla="*/ 148 h 352"/>
              <a:gd name="T12" fmla="*/ 174 w 348"/>
              <a:gd name="T13" fmla="*/ 91 h 352"/>
              <a:gd name="T14" fmla="*/ 117 w 348"/>
              <a:gd name="T15" fmla="*/ 148 h 352"/>
              <a:gd name="T16" fmla="*/ 57 w 348"/>
              <a:gd name="T17" fmla="*/ 295 h 352"/>
              <a:gd name="T18" fmla="*/ 102 w 348"/>
              <a:gd name="T19" fmla="*/ 249 h 352"/>
              <a:gd name="T20" fmla="*/ 57 w 348"/>
              <a:gd name="T21" fmla="*/ 204 h 352"/>
              <a:gd name="T22" fmla="*/ 11 w 348"/>
              <a:gd name="T23" fmla="*/ 249 h 352"/>
              <a:gd name="T24" fmla="*/ 57 w 348"/>
              <a:gd name="T25" fmla="*/ 295 h 352"/>
              <a:gd name="T26" fmla="*/ 114 w 348"/>
              <a:gd name="T27" fmla="*/ 352 h 352"/>
              <a:gd name="T28" fmla="*/ 57 w 348"/>
              <a:gd name="T29" fmla="*/ 295 h 352"/>
              <a:gd name="T30" fmla="*/ 0 w 348"/>
              <a:gd name="T31" fmla="*/ 352 h 352"/>
              <a:gd name="T32" fmla="*/ 291 w 348"/>
              <a:gd name="T33" fmla="*/ 295 h 352"/>
              <a:gd name="T34" fmla="*/ 337 w 348"/>
              <a:gd name="T35" fmla="*/ 249 h 352"/>
              <a:gd name="T36" fmla="*/ 291 w 348"/>
              <a:gd name="T37" fmla="*/ 204 h 352"/>
              <a:gd name="T38" fmla="*/ 246 w 348"/>
              <a:gd name="T39" fmla="*/ 249 h 352"/>
              <a:gd name="T40" fmla="*/ 291 w 348"/>
              <a:gd name="T41" fmla="*/ 295 h 352"/>
              <a:gd name="T42" fmla="*/ 348 w 348"/>
              <a:gd name="T43" fmla="*/ 352 h 352"/>
              <a:gd name="T44" fmla="*/ 291 w 348"/>
              <a:gd name="T45" fmla="*/ 295 h 352"/>
              <a:gd name="T46" fmla="*/ 234 w 348"/>
              <a:gd name="T47" fmla="*/ 352 h 352"/>
              <a:gd name="T48" fmla="*/ 224 w 348"/>
              <a:gd name="T49" fmla="*/ 219 h 352"/>
              <a:gd name="T50" fmla="*/ 174 w 348"/>
              <a:gd name="T51" fmla="*/ 169 h 352"/>
              <a:gd name="T52" fmla="*/ 124 w 348"/>
              <a:gd name="T53" fmla="*/ 219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48" h="352">
                <a:moveTo>
                  <a:pt x="128" y="46"/>
                </a:moveTo>
                <a:cubicBezTo>
                  <a:pt x="128" y="20"/>
                  <a:pt x="149" y="0"/>
                  <a:pt x="174" y="0"/>
                </a:cubicBezTo>
                <a:cubicBezTo>
                  <a:pt x="199" y="0"/>
                  <a:pt x="220" y="20"/>
                  <a:pt x="220" y="46"/>
                </a:cubicBezTo>
                <a:cubicBezTo>
                  <a:pt x="220" y="71"/>
                  <a:pt x="199" y="91"/>
                  <a:pt x="174" y="91"/>
                </a:cubicBezTo>
                <a:cubicBezTo>
                  <a:pt x="149" y="91"/>
                  <a:pt x="128" y="71"/>
                  <a:pt x="128" y="46"/>
                </a:cubicBezTo>
                <a:close/>
                <a:moveTo>
                  <a:pt x="231" y="148"/>
                </a:moveTo>
                <a:cubicBezTo>
                  <a:pt x="231" y="117"/>
                  <a:pt x="206" y="91"/>
                  <a:pt x="174" y="91"/>
                </a:cubicBezTo>
                <a:cubicBezTo>
                  <a:pt x="142" y="91"/>
                  <a:pt x="117" y="117"/>
                  <a:pt x="117" y="148"/>
                </a:cubicBezTo>
                <a:moveTo>
                  <a:pt x="57" y="295"/>
                </a:moveTo>
                <a:cubicBezTo>
                  <a:pt x="82" y="295"/>
                  <a:pt x="102" y="275"/>
                  <a:pt x="102" y="249"/>
                </a:cubicBezTo>
                <a:cubicBezTo>
                  <a:pt x="102" y="224"/>
                  <a:pt x="82" y="204"/>
                  <a:pt x="57" y="204"/>
                </a:cubicBezTo>
                <a:cubicBezTo>
                  <a:pt x="32" y="204"/>
                  <a:pt x="11" y="224"/>
                  <a:pt x="11" y="249"/>
                </a:cubicBezTo>
                <a:cubicBezTo>
                  <a:pt x="11" y="275"/>
                  <a:pt x="32" y="295"/>
                  <a:pt x="57" y="295"/>
                </a:cubicBezTo>
                <a:close/>
                <a:moveTo>
                  <a:pt x="114" y="352"/>
                </a:moveTo>
                <a:cubicBezTo>
                  <a:pt x="114" y="320"/>
                  <a:pt x="88" y="295"/>
                  <a:pt x="57" y="295"/>
                </a:cubicBezTo>
                <a:cubicBezTo>
                  <a:pt x="25" y="295"/>
                  <a:pt x="0" y="320"/>
                  <a:pt x="0" y="352"/>
                </a:cubicBezTo>
                <a:moveTo>
                  <a:pt x="291" y="295"/>
                </a:moveTo>
                <a:cubicBezTo>
                  <a:pt x="316" y="295"/>
                  <a:pt x="337" y="275"/>
                  <a:pt x="337" y="249"/>
                </a:cubicBezTo>
                <a:cubicBezTo>
                  <a:pt x="337" y="224"/>
                  <a:pt x="316" y="204"/>
                  <a:pt x="291" y="204"/>
                </a:cubicBezTo>
                <a:cubicBezTo>
                  <a:pt x="266" y="204"/>
                  <a:pt x="246" y="224"/>
                  <a:pt x="246" y="249"/>
                </a:cubicBezTo>
                <a:cubicBezTo>
                  <a:pt x="246" y="275"/>
                  <a:pt x="266" y="295"/>
                  <a:pt x="291" y="295"/>
                </a:cubicBezTo>
                <a:close/>
                <a:moveTo>
                  <a:pt x="348" y="352"/>
                </a:moveTo>
                <a:cubicBezTo>
                  <a:pt x="348" y="320"/>
                  <a:pt x="323" y="295"/>
                  <a:pt x="291" y="295"/>
                </a:cubicBezTo>
                <a:cubicBezTo>
                  <a:pt x="260" y="295"/>
                  <a:pt x="234" y="320"/>
                  <a:pt x="234" y="352"/>
                </a:cubicBezTo>
                <a:moveTo>
                  <a:pt x="224" y="219"/>
                </a:moveTo>
                <a:cubicBezTo>
                  <a:pt x="174" y="169"/>
                  <a:pt x="174" y="169"/>
                  <a:pt x="174" y="169"/>
                </a:cubicBezTo>
                <a:cubicBezTo>
                  <a:pt x="124" y="219"/>
                  <a:pt x="124" y="219"/>
                  <a:pt x="124" y="219"/>
                </a:cubicBezTo>
              </a:path>
            </a:pathLst>
          </a:custGeom>
          <a:noFill/>
          <a:ln w="12700" cap="sq">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FFFFFF"/>
              </a:solidFill>
              <a:effectLst/>
              <a:uLnTx/>
              <a:uFillTx/>
              <a:latin typeface="Segoe UI"/>
              <a:ea typeface="+mn-ea"/>
              <a:cs typeface="+mn-cs"/>
            </a:endParaRPr>
          </a:p>
        </p:txBody>
      </p:sp>
      <p:sp>
        <p:nvSpPr>
          <p:cNvPr id="37" name="boy" title="Icon of a man">
            <a:extLst>
              <a:ext uri="{FF2B5EF4-FFF2-40B4-BE49-F238E27FC236}">
                <a16:creationId xmlns:a16="http://schemas.microsoft.com/office/drawing/2014/main" id="{BDB41FBE-1157-481A-B8F4-3F9AB3A471D5}"/>
              </a:ext>
            </a:extLst>
          </p:cNvPr>
          <p:cNvSpPr>
            <a:spLocks noChangeAspect="1" noEditPoints="1"/>
          </p:cNvSpPr>
          <p:nvPr/>
        </p:nvSpPr>
        <p:spPr bwMode="auto">
          <a:xfrm>
            <a:off x="4367794" y="3858217"/>
            <a:ext cx="421516" cy="548640"/>
          </a:xfrm>
          <a:custGeom>
            <a:avLst/>
            <a:gdLst>
              <a:gd name="T0" fmla="*/ 27 w 261"/>
              <a:gd name="T1" fmla="*/ 104 h 339"/>
              <a:gd name="T2" fmla="*/ 131 w 261"/>
              <a:gd name="T3" fmla="*/ 0 h 339"/>
              <a:gd name="T4" fmla="*/ 235 w 261"/>
              <a:gd name="T5" fmla="*/ 104 h 339"/>
              <a:gd name="T6" fmla="*/ 131 w 261"/>
              <a:gd name="T7" fmla="*/ 208 h 339"/>
              <a:gd name="T8" fmla="*/ 27 w 261"/>
              <a:gd name="T9" fmla="*/ 104 h 339"/>
              <a:gd name="T10" fmla="*/ 261 w 261"/>
              <a:gd name="T11" fmla="*/ 339 h 339"/>
              <a:gd name="T12" fmla="*/ 131 w 261"/>
              <a:gd name="T13" fmla="*/ 208 h 339"/>
              <a:gd name="T14" fmla="*/ 0 w 261"/>
              <a:gd name="T15" fmla="*/ 339 h 339"/>
              <a:gd name="T16" fmla="*/ 74 w 261"/>
              <a:gd name="T17" fmla="*/ 221 h 339"/>
              <a:gd name="T18" fmla="*/ 131 w 261"/>
              <a:gd name="T19" fmla="*/ 274 h 339"/>
              <a:gd name="T20" fmla="*/ 187 w 261"/>
              <a:gd name="T21" fmla="*/ 221 h 3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61" h="339">
                <a:moveTo>
                  <a:pt x="27" y="104"/>
                </a:moveTo>
                <a:cubicBezTo>
                  <a:pt x="27" y="47"/>
                  <a:pt x="73" y="0"/>
                  <a:pt x="131" y="0"/>
                </a:cubicBezTo>
                <a:cubicBezTo>
                  <a:pt x="188" y="0"/>
                  <a:pt x="235" y="47"/>
                  <a:pt x="235" y="104"/>
                </a:cubicBezTo>
                <a:cubicBezTo>
                  <a:pt x="235" y="162"/>
                  <a:pt x="188" y="208"/>
                  <a:pt x="131" y="208"/>
                </a:cubicBezTo>
                <a:cubicBezTo>
                  <a:pt x="73" y="208"/>
                  <a:pt x="27" y="162"/>
                  <a:pt x="27" y="104"/>
                </a:cubicBezTo>
                <a:close/>
                <a:moveTo>
                  <a:pt x="261" y="339"/>
                </a:moveTo>
                <a:cubicBezTo>
                  <a:pt x="261" y="267"/>
                  <a:pt x="203" y="208"/>
                  <a:pt x="131" y="208"/>
                </a:cubicBezTo>
                <a:cubicBezTo>
                  <a:pt x="59" y="208"/>
                  <a:pt x="0" y="267"/>
                  <a:pt x="0" y="339"/>
                </a:cubicBezTo>
                <a:moveTo>
                  <a:pt x="74" y="221"/>
                </a:moveTo>
                <a:cubicBezTo>
                  <a:pt x="131" y="274"/>
                  <a:pt x="131" y="274"/>
                  <a:pt x="131" y="274"/>
                </a:cubicBezTo>
                <a:cubicBezTo>
                  <a:pt x="187" y="221"/>
                  <a:pt x="187" y="221"/>
                  <a:pt x="187" y="221"/>
                </a:cubicBezTo>
              </a:path>
            </a:pathLst>
          </a:custGeom>
          <a:noFill/>
          <a:ln w="12700" cap="sq">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egoe UI"/>
              <a:ea typeface="+mn-ea"/>
              <a:cs typeface="+mn-cs"/>
            </a:endParaRPr>
          </a:p>
        </p:txBody>
      </p:sp>
      <p:sp>
        <p:nvSpPr>
          <p:cNvPr id="38" name="Telemarketer_E7B9" title="Icon of a person wearing a headset">
            <a:extLst>
              <a:ext uri="{FF2B5EF4-FFF2-40B4-BE49-F238E27FC236}">
                <a16:creationId xmlns:a16="http://schemas.microsoft.com/office/drawing/2014/main" id="{95FB4CE7-84B1-4AFF-8D02-0B46B449B14D}"/>
              </a:ext>
            </a:extLst>
          </p:cNvPr>
          <p:cNvSpPr>
            <a:spLocks noChangeAspect="1" noEditPoints="1"/>
          </p:cNvSpPr>
          <p:nvPr/>
        </p:nvSpPr>
        <p:spPr bwMode="auto">
          <a:xfrm>
            <a:off x="8086188" y="3858217"/>
            <a:ext cx="460025" cy="548639"/>
          </a:xfrm>
          <a:custGeom>
            <a:avLst/>
            <a:gdLst>
              <a:gd name="T0" fmla="*/ 0 w 3250"/>
              <a:gd name="T1" fmla="*/ 3875 h 3875"/>
              <a:gd name="T2" fmla="*/ 1625 w 3250"/>
              <a:gd name="T3" fmla="*/ 2250 h 3875"/>
              <a:gd name="T4" fmla="*/ 3250 w 3250"/>
              <a:gd name="T5" fmla="*/ 3875 h 3875"/>
              <a:gd name="T6" fmla="*/ 750 w 3250"/>
              <a:gd name="T7" fmla="*/ 1750 h 3875"/>
              <a:gd name="T8" fmla="*/ 750 w 3250"/>
              <a:gd name="T9" fmla="*/ 750 h 3875"/>
              <a:gd name="T10" fmla="*/ 500 w 3250"/>
              <a:gd name="T11" fmla="*/ 500 h 3875"/>
              <a:gd name="T12" fmla="*/ 250 w 3250"/>
              <a:gd name="T13" fmla="*/ 750 h 3875"/>
              <a:gd name="T14" fmla="*/ 250 w 3250"/>
              <a:gd name="T15" fmla="*/ 1500 h 3875"/>
              <a:gd name="T16" fmla="*/ 500 w 3250"/>
              <a:gd name="T17" fmla="*/ 1750 h 3875"/>
              <a:gd name="T18" fmla="*/ 1500 w 3250"/>
              <a:gd name="T19" fmla="*/ 1750 h 3875"/>
              <a:gd name="T20" fmla="*/ 690 w 3250"/>
              <a:gd name="T21" fmla="*/ 1751 h 3875"/>
              <a:gd name="T22" fmla="*/ 1625 w 3250"/>
              <a:gd name="T23" fmla="*/ 2250 h 3875"/>
              <a:gd name="T24" fmla="*/ 2750 w 3250"/>
              <a:gd name="T25" fmla="*/ 1125 h 3875"/>
              <a:gd name="T26" fmla="*/ 1625 w 3250"/>
              <a:gd name="T27" fmla="*/ 0 h 3875"/>
              <a:gd name="T28" fmla="*/ 689 w 3250"/>
              <a:gd name="T29" fmla="*/ 500 h 38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250" h="3875">
                <a:moveTo>
                  <a:pt x="0" y="3875"/>
                </a:moveTo>
                <a:cubicBezTo>
                  <a:pt x="0" y="2978"/>
                  <a:pt x="728" y="2250"/>
                  <a:pt x="1625" y="2250"/>
                </a:cubicBezTo>
                <a:cubicBezTo>
                  <a:pt x="2522" y="2250"/>
                  <a:pt x="3250" y="2978"/>
                  <a:pt x="3250" y="3875"/>
                </a:cubicBezTo>
                <a:moveTo>
                  <a:pt x="750" y="1750"/>
                </a:moveTo>
                <a:cubicBezTo>
                  <a:pt x="750" y="750"/>
                  <a:pt x="750" y="750"/>
                  <a:pt x="750" y="750"/>
                </a:cubicBezTo>
                <a:cubicBezTo>
                  <a:pt x="750" y="612"/>
                  <a:pt x="638" y="500"/>
                  <a:pt x="500" y="500"/>
                </a:cubicBezTo>
                <a:cubicBezTo>
                  <a:pt x="362" y="500"/>
                  <a:pt x="250" y="612"/>
                  <a:pt x="250" y="750"/>
                </a:cubicBezTo>
                <a:cubicBezTo>
                  <a:pt x="250" y="1500"/>
                  <a:pt x="250" y="1500"/>
                  <a:pt x="250" y="1500"/>
                </a:cubicBezTo>
                <a:cubicBezTo>
                  <a:pt x="250" y="1638"/>
                  <a:pt x="362" y="1750"/>
                  <a:pt x="500" y="1750"/>
                </a:cubicBezTo>
                <a:cubicBezTo>
                  <a:pt x="1500" y="1750"/>
                  <a:pt x="1500" y="1750"/>
                  <a:pt x="1500" y="1750"/>
                </a:cubicBezTo>
                <a:moveTo>
                  <a:pt x="690" y="1751"/>
                </a:moveTo>
                <a:cubicBezTo>
                  <a:pt x="892" y="2052"/>
                  <a:pt x="1235" y="2250"/>
                  <a:pt x="1625" y="2250"/>
                </a:cubicBezTo>
                <a:cubicBezTo>
                  <a:pt x="2246" y="2250"/>
                  <a:pt x="2750" y="1746"/>
                  <a:pt x="2750" y="1125"/>
                </a:cubicBezTo>
                <a:cubicBezTo>
                  <a:pt x="2750" y="504"/>
                  <a:pt x="2246" y="0"/>
                  <a:pt x="1625" y="0"/>
                </a:cubicBezTo>
                <a:cubicBezTo>
                  <a:pt x="1235" y="0"/>
                  <a:pt x="891" y="199"/>
                  <a:pt x="689" y="500"/>
                </a:cubicBezTo>
              </a:path>
            </a:pathLst>
          </a:custGeom>
          <a:noFill/>
          <a:ln w="12700" cap="sq">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egoe UI"/>
              <a:ea typeface="+mn-ea"/>
              <a:cs typeface="+mn-cs"/>
            </a:endParaRPr>
          </a:p>
        </p:txBody>
      </p:sp>
      <p:sp>
        <p:nvSpPr>
          <p:cNvPr id="28" name="Footer Placeholder 1">
            <a:extLst>
              <a:ext uri="{FF2B5EF4-FFF2-40B4-BE49-F238E27FC236}">
                <a16:creationId xmlns:a16="http://schemas.microsoft.com/office/drawing/2014/main" id="{F65B6973-99A5-4B55-913E-9A5CD1F626A9}"/>
              </a:ext>
            </a:extLst>
          </p:cNvPr>
          <p:cNvSpPr>
            <a:spLocks noGrp="1"/>
          </p:cNvSpPr>
          <p:nvPr>
            <p:ph type="ftr" sz="quarter" idx="3"/>
          </p:nvPr>
        </p:nvSpPr>
        <p:spPr>
          <a:xfrm>
            <a:off x="456875" y="6457817"/>
            <a:ext cx="1867552" cy="135796"/>
          </a:xfrm>
        </p:spPr>
        <p:txBody>
          <a:bodyPr/>
          <a:lstStyle/>
          <a:p>
            <a:pPr algn="l"/>
            <a:r>
              <a:rPr lang="en-GB" dirty="0"/>
              <a:t>Microsoft Confidential</a:t>
            </a:r>
          </a:p>
        </p:txBody>
      </p:sp>
    </p:spTree>
    <p:extLst>
      <p:ext uri="{BB962C8B-B14F-4D97-AF65-F5344CB8AC3E}">
        <p14:creationId xmlns:p14="http://schemas.microsoft.com/office/powerpoint/2010/main" val="1645672262"/>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E42376A5-238B-45D1-895C-45F0AEB5BEEC}"/>
              </a:ext>
            </a:extLst>
          </p:cNvPr>
          <p:cNvSpPr>
            <a:spLocks noGrp="1"/>
          </p:cNvSpPr>
          <p:nvPr>
            <p:ph type="title"/>
          </p:nvPr>
        </p:nvSpPr>
        <p:spPr/>
        <p:txBody>
          <a:bodyPr/>
          <a:lstStyle/>
          <a:p>
            <a:r>
              <a:rPr lang="en-US" dirty="0"/>
              <a:t>Driving additional value for your organization</a:t>
            </a:r>
            <a:endParaRPr lang="en-GB" dirty="0"/>
          </a:p>
        </p:txBody>
      </p:sp>
      <p:sp>
        <p:nvSpPr>
          <p:cNvPr id="29" name="Text Placeholder 28">
            <a:extLst>
              <a:ext uri="{FF2B5EF4-FFF2-40B4-BE49-F238E27FC236}">
                <a16:creationId xmlns:a16="http://schemas.microsoft.com/office/drawing/2014/main" id="{2B4EA961-3BDB-42CE-8F07-D31BBA640833}"/>
              </a:ext>
            </a:extLst>
          </p:cNvPr>
          <p:cNvSpPr>
            <a:spLocks noGrp="1"/>
          </p:cNvSpPr>
          <p:nvPr>
            <p:ph type="body" sz="quarter" idx="11"/>
          </p:nvPr>
        </p:nvSpPr>
        <p:spPr/>
        <p:txBody>
          <a:bodyPr/>
          <a:lstStyle/>
          <a:p>
            <a:r>
              <a:rPr lang="en-US" dirty="0"/>
              <a:t>The Support Technology Advisor (STA) service aligns Microsoft resources to help you achieve key outcomes for your chosen cloud or identity workload.</a:t>
            </a:r>
          </a:p>
          <a:p>
            <a:pPr lvl="0"/>
            <a:endParaRPr lang="en-US" dirty="0"/>
          </a:p>
        </p:txBody>
      </p:sp>
      <p:sp>
        <p:nvSpPr>
          <p:cNvPr id="84" name="Rectangle 83">
            <a:extLst>
              <a:ext uri="{FF2B5EF4-FFF2-40B4-BE49-F238E27FC236}">
                <a16:creationId xmlns:a16="http://schemas.microsoft.com/office/drawing/2014/main" id="{B6E68DF1-E444-400C-AB6F-64DCD198B08F}"/>
              </a:ext>
            </a:extLst>
          </p:cNvPr>
          <p:cNvSpPr/>
          <p:nvPr/>
        </p:nvSpPr>
        <p:spPr>
          <a:xfrm>
            <a:off x="4963159" y="3405413"/>
            <a:ext cx="2502512" cy="1200329"/>
          </a:xfrm>
          <a:prstGeom prst="rect">
            <a:avLst/>
          </a:prstGeom>
        </p:spPr>
        <p:txBody>
          <a:bodyPr wrap="square">
            <a:spAutoFit/>
          </a:bodyPr>
          <a:lstStyle/>
          <a:p>
            <a:pPr marL="0" marR="0" lvl="0" indent="0" algn="ctr" defTabSz="896386"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0078D7"/>
                </a:solidFill>
                <a:effectLst/>
                <a:uLnTx/>
                <a:uFillTx/>
                <a:latin typeface="Segoe UI"/>
                <a:ea typeface="+mn-ea"/>
                <a:cs typeface="Segoe UI Semibold" panose="020B0702040204020203" pitchFamily="34" charset="0"/>
              </a:rPr>
              <a:t>OUR ROLE IN YOUR CLOUD SUCCESS</a:t>
            </a:r>
          </a:p>
        </p:txBody>
      </p:sp>
      <p:sp>
        <p:nvSpPr>
          <p:cNvPr id="41" name="Freeform: Shape 40">
            <a:extLst>
              <a:ext uri="{FF2B5EF4-FFF2-40B4-BE49-F238E27FC236}">
                <a16:creationId xmlns:a16="http://schemas.microsoft.com/office/drawing/2014/main" id="{E83EDCFC-FB7B-4527-BA41-6E130B8693A2}"/>
              </a:ext>
            </a:extLst>
          </p:cNvPr>
          <p:cNvSpPr/>
          <p:nvPr/>
        </p:nvSpPr>
        <p:spPr>
          <a:xfrm>
            <a:off x="3804868" y="2162525"/>
            <a:ext cx="4419600" cy="2812471"/>
          </a:xfrm>
          <a:custGeom>
            <a:avLst/>
            <a:gdLst>
              <a:gd name="connsiteX0" fmla="*/ 167402 w 209550"/>
              <a:gd name="connsiteY0" fmla="*/ 45939 h 133350"/>
              <a:gd name="connsiteX1" fmla="*/ 164192 w 209550"/>
              <a:gd name="connsiteY1" fmla="*/ 46063 h 133350"/>
              <a:gd name="connsiteX2" fmla="*/ 121730 w 209550"/>
              <a:gd name="connsiteY2" fmla="*/ 7144 h 133350"/>
              <a:gd name="connsiteX3" fmla="*/ 81953 w 209550"/>
              <a:gd name="connsiteY3" fmla="*/ 34433 h 133350"/>
              <a:gd name="connsiteX4" fmla="*/ 74333 w 209550"/>
              <a:gd name="connsiteY4" fmla="*/ 33595 h 133350"/>
              <a:gd name="connsiteX5" fmla="*/ 39424 w 209550"/>
              <a:gd name="connsiteY5" fmla="*/ 68494 h 133350"/>
              <a:gd name="connsiteX6" fmla="*/ 39424 w 209550"/>
              <a:gd name="connsiteY6" fmla="*/ 68856 h 133350"/>
              <a:gd name="connsiteX7" fmla="*/ 38481 w 209550"/>
              <a:gd name="connsiteY7" fmla="*/ 68856 h 133350"/>
              <a:gd name="connsiteX8" fmla="*/ 7144 w 209550"/>
              <a:gd name="connsiteY8" fmla="*/ 100203 h 133350"/>
              <a:gd name="connsiteX9" fmla="*/ 38481 w 209550"/>
              <a:gd name="connsiteY9" fmla="*/ 131540 h 133350"/>
              <a:gd name="connsiteX10" fmla="*/ 167402 w 209550"/>
              <a:gd name="connsiteY10" fmla="*/ 131540 h 133350"/>
              <a:gd name="connsiteX11" fmla="*/ 210207 w 209550"/>
              <a:gd name="connsiteY11" fmla="*/ 88735 h 133350"/>
              <a:gd name="connsiteX12" fmla="*/ 167402 w 209550"/>
              <a:gd name="connsiteY12" fmla="*/ 45939 h 133350"/>
              <a:gd name="connsiteX13" fmla="*/ 167402 w 209550"/>
              <a:gd name="connsiteY13" fmla="*/ 127416 h 133350"/>
              <a:gd name="connsiteX14" fmla="*/ 38481 w 209550"/>
              <a:gd name="connsiteY14" fmla="*/ 127416 h 133350"/>
              <a:gd name="connsiteX15" fmla="*/ 11259 w 209550"/>
              <a:gd name="connsiteY15" fmla="*/ 100203 h 133350"/>
              <a:gd name="connsiteX16" fmla="*/ 38586 w 209550"/>
              <a:gd name="connsiteY16" fmla="*/ 72981 h 133350"/>
              <a:gd name="connsiteX17" fmla="*/ 41577 w 209550"/>
              <a:gd name="connsiteY17" fmla="*/ 72981 h 133350"/>
              <a:gd name="connsiteX18" fmla="*/ 43091 w 209550"/>
              <a:gd name="connsiteY18" fmla="*/ 72323 h 133350"/>
              <a:gd name="connsiteX19" fmla="*/ 43634 w 209550"/>
              <a:gd name="connsiteY19" fmla="*/ 70761 h 133350"/>
              <a:gd name="connsiteX20" fmla="*/ 43548 w 209550"/>
              <a:gd name="connsiteY20" fmla="*/ 68494 h 133350"/>
              <a:gd name="connsiteX21" fmla="*/ 74333 w 209550"/>
              <a:gd name="connsiteY21" fmla="*/ 37709 h 133350"/>
              <a:gd name="connsiteX22" fmla="*/ 82696 w 209550"/>
              <a:gd name="connsiteY22" fmla="*/ 38852 h 133350"/>
              <a:gd name="connsiteX23" fmla="*/ 85211 w 209550"/>
              <a:gd name="connsiteY23" fmla="*/ 37519 h 133350"/>
              <a:gd name="connsiteX24" fmla="*/ 121730 w 209550"/>
              <a:gd name="connsiteY24" fmla="*/ 11249 h 133350"/>
              <a:gd name="connsiteX25" fmla="*/ 160201 w 209550"/>
              <a:gd name="connsiteY25" fmla="*/ 48377 h 133350"/>
              <a:gd name="connsiteX26" fmla="*/ 160925 w 209550"/>
              <a:gd name="connsiteY26" fmla="*/ 49873 h 133350"/>
              <a:gd name="connsiteX27" fmla="*/ 162516 w 209550"/>
              <a:gd name="connsiteY27" fmla="*/ 50349 h 133350"/>
              <a:gd name="connsiteX28" fmla="*/ 167392 w 209550"/>
              <a:gd name="connsiteY28" fmla="*/ 50044 h 133350"/>
              <a:gd name="connsiteX29" fmla="*/ 206073 w 209550"/>
              <a:gd name="connsiteY29" fmla="*/ 88716 h 133350"/>
              <a:gd name="connsiteX30" fmla="*/ 167402 w 209550"/>
              <a:gd name="connsiteY30" fmla="*/ 127416 h 1333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09550" h="133350">
                <a:moveTo>
                  <a:pt x="167402" y="45939"/>
                </a:moveTo>
                <a:cubicBezTo>
                  <a:pt x="166326" y="45939"/>
                  <a:pt x="165249" y="45977"/>
                  <a:pt x="164192" y="46063"/>
                </a:cubicBezTo>
                <a:cubicBezTo>
                  <a:pt x="162316" y="24070"/>
                  <a:pt x="144075" y="7144"/>
                  <a:pt x="121730" y="7144"/>
                </a:cubicBezTo>
                <a:cubicBezTo>
                  <a:pt x="104013" y="7144"/>
                  <a:pt x="88259" y="18031"/>
                  <a:pt x="81953" y="34433"/>
                </a:cubicBezTo>
                <a:cubicBezTo>
                  <a:pt x="79477" y="33880"/>
                  <a:pt x="76914" y="33595"/>
                  <a:pt x="74333" y="33595"/>
                </a:cubicBezTo>
                <a:cubicBezTo>
                  <a:pt x="55083" y="33595"/>
                  <a:pt x="39424" y="49254"/>
                  <a:pt x="39424" y="68494"/>
                </a:cubicBezTo>
                <a:cubicBezTo>
                  <a:pt x="39424" y="68618"/>
                  <a:pt x="39424" y="68732"/>
                  <a:pt x="39424" y="68856"/>
                </a:cubicBezTo>
                <a:lnTo>
                  <a:pt x="38481" y="68856"/>
                </a:lnTo>
                <a:cubicBezTo>
                  <a:pt x="21203" y="68856"/>
                  <a:pt x="7144" y="82925"/>
                  <a:pt x="7144" y="100203"/>
                </a:cubicBezTo>
                <a:cubicBezTo>
                  <a:pt x="7144" y="117481"/>
                  <a:pt x="21203" y="131540"/>
                  <a:pt x="38481" y="131540"/>
                </a:cubicBezTo>
                <a:lnTo>
                  <a:pt x="167402" y="131540"/>
                </a:lnTo>
                <a:cubicBezTo>
                  <a:pt x="191005" y="131540"/>
                  <a:pt x="210207" y="112338"/>
                  <a:pt x="210207" y="88735"/>
                </a:cubicBezTo>
                <a:cubicBezTo>
                  <a:pt x="210207" y="65141"/>
                  <a:pt x="190995" y="45939"/>
                  <a:pt x="167402" y="45939"/>
                </a:cubicBezTo>
                <a:close/>
                <a:moveTo>
                  <a:pt x="167402" y="127416"/>
                </a:moveTo>
                <a:lnTo>
                  <a:pt x="38481" y="127416"/>
                </a:lnTo>
                <a:cubicBezTo>
                  <a:pt x="23470" y="127416"/>
                  <a:pt x="11259" y="115214"/>
                  <a:pt x="11259" y="100203"/>
                </a:cubicBezTo>
                <a:cubicBezTo>
                  <a:pt x="11259" y="85192"/>
                  <a:pt x="23470" y="72981"/>
                  <a:pt x="38586" y="72981"/>
                </a:cubicBezTo>
                <a:lnTo>
                  <a:pt x="41577" y="72981"/>
                </a:lnTo>
                <a:cubicBezTo>
                  <a:pt x="42148" y="72981"/>
                  <a:pt x="42701" y="72742"/>
                  <a:pt x="43091" y="72323"/>
                </a:cubicBezTo>
                <a:cubicBezTo>
                  <a:pt x="43482" y="71904"/>
                  <a:pt x="43672" y="71342"/>
                  <a:pt x="43634" y="70761"/>
                </a:cubicBezTo>
                <a:cubicBezTo>
                  <a:pt x="43577" y="70009"/>
                  <a:pt x="43548" y="69256"/>
                  <a:pt x="43548" y="68494"/>
                </a:cubicBezTo>
                <a:cubicBezTo>
                  <a:pt x="43548" y="51521"/>
                  <a:pt x="57360" y="37709"/>
                  <a:pt x="74333" y="37709"/>
                </a:cubicBezTo>
                <a:cubicBezTo>
                  <a:pt x="77200" y="37709"/>
                  <a:pt x="80010" y="38090"/>
                  <a:pt x="82696" y="38852"/>
                </a:cubicBezTo>
                <a:cubicBezTo>
                  <a:pt x="83763" y="39157"/>
                  <a:pt x="84868" y="38567"/>
                  <a:pt x="85211" y="37519"/>
                </a:cubicBezTo>
                <a:cubicBezTo>
                  <a:pt x="90468" y="21803"/>
                  <a:pt x="105146" y="11249"/>
                  <a:pt x="121730" y="11249"/>
                </a:cubicBezTo>
                <a:cubicBezTo>
                  <a:pt x="142580" y="11249"/>
                  <a:pt x="159477" y="27556"/>
                  <a:pt x="160201" y="48377"/>
                </a:cubicBezTo>
                <a:cubicBezTo>
                  <a:pt x="160220" y="48959"/>
                  <a:pt x="160487" y="49501"/>
                  <a:pt x="160925" y="49873"/>
                </a:cubicBezTo>
                <a:cubicBezTo>
                  <a:pt x="161363" y="50244"/>
                  <a:pt x="161944" y="50397"/>
                  <a:pt x="162516" y="50349"/>
                </a:cubicBezTo>
                <a:cubicBezTo>
                  <a:pt x="164116" y="50149"/>
                  <a:pt x="165745" y="50044"/>
                  <a:pt x="167392" y="50044"/>
                </a:cubicBezTo>
                <a:cubicBezTo>
                  <a:pt x="188719" y="50044"/>
                  <a:pt x="206073" y="67389"/>
                  <a:pt x="206073" y="88716"/>
                </a:cubicBezTo>
                <a:cubicBezTo>
                  <a:pt x="206083" y="110071"/>
                  <a:pt x="188728" y="127416"/>
                  <a:pt x="167402" y="127416"/>
                </a:cubicBezTo>
                <a:close/>
              </a:path>
            </a:pathLst>
          </a:custGeom>
          <a:solidFill>
            <a:schemeClr val="accent1"/>
          </a:solidFill>
          <a:ln w="53975" cap="rnd">
            <a:solidFill>
              <a:schemeClr val="tx1"/>
            </a:solidFill>
            <a:headEnd type="oval" w="med" len="med"/>
          </a:ln>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896386" rtl="0" eaLnBrk="1" fontAlgn="auto" latinLnBrk="0" hangingPunct="1">
              <a:lnSpc>
                <a:spcPct val="100000"/>
              </a:lnSpc>
              <a:spcBef>
                <a:spcPts val="0"/>
              </a:spcBef>
              <a:spcAft>
                <a:spcPts val="0"/>
              </a:spcAft>
              <a:buClrTx/>
              <a:buSzTx/>
              <a:buFontTx/>
              <a:buNone/>
              <a:tabLst/>
              <a:defRPr/>
            </a:pPr>
            <a:endParaRPr kumimoji="0" lang="en-GB" sz="1765" b="0" i="0" u="none" strike="noStrike" kern="0" cap="none" spc="0" normalizeH="0" baseline="0" noProof="0" dirty="0">
              <a:ln>
                <a:noFill/>
              </a:ln>
              <a:solidFill>
                <a:sysClr val="windowText" lastClr="000000"/>
              </a:solidFill>
              <a:effectLst/>
              <a:uLnTx/>
              <a:uFillTx/>
              <a:latin typeface="Segoe UI"/>
              <a:ea typeface="+mn-ea"/>
              <a:cs typeface="+mn-cs"/>
            </a:endParaRPr>
          </a:p>
        </p:txBody>
      </p:sp>
      <p:sp>
        <p:nvSpPr>
          <p:cNvPr id="42" name="Arc 41">
            <a:extLst>
              <a:ext uri="{FF2B5EF4-FFF2-40B4-BE49-F238E27FC236}">
                <a16:creationId xmlns:a16="http://schemas.microsoft.com/office/drawing/2014/main" id="{64298FA8-13F0-48E9-8735-A3EC2BFBD1BC}"/>
              </a:ext>
            </a:extLst>
          </p:cNvPr>
          <p:cNvSpPr/>
          <p:nvPr/>
        </p:nvSpPr>
        <p:spPr>
          <a:xfrm rot="2654426">
            <a:off x="6785363" y="1841834"/>
            <a:ext cx="1314932" cy="1303915"/>
          </a:xfrm>
          <a:prstGeom prst="arc">
            <a:avLst>
              <a:gd name="adj1" fmla="val 16200000"/>
              <a:gd name="adj2" fmla="val 8407933"/>
            </a:avLst>
          </a:prstGeom>
          <a:solidFill>
            <a:schemeClr val="tx1"/>
          </a:solidFill>
          <a:ln w="15875" cap="rnd">
            <a:solidFill>
              <a:schemeClr val="tx1">
                <a:lumMod val="75000"/>
              </a:schemeClr>
            </a:solidFill>
            <a:headEnd type="oval" w="med" len="med"/>
          </a:ln>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dirty="0">
              <a:ln>
                <a:noFill/>
              </a:ln>
              <a:solidFill>
                <a:sysClr val="windowText" lastClr="000000"/>
              </a:solidFill>
              <a:effectLst/>
              <a:uLnTx/>
              <a:uFillTx/>
              <a:latin typeface="Segoe UI"/>
              <a:ea typeface="+mn-ea"/>
              <a:cs typeface="+mn-cs"/>
            </a:endParaRPr>
          </a:p>
        </p:txBody>
      </p:sp>
      <p:sp>
        <p:nvSpPr>
          <p:cNvPr id="44" name="Arc 43">
            <a:extLst>
              <a:ext uri="{FF2B5EF4-FFF2-40B4-BE49-F238E27FC236}">
                <a16:creationId xmlns:a16="http://schemas.microsoft.com/office/drawing/2014/main" id="{9FF73882-332F-45D9-8E4D-91371F190F10}"/>
              </a:ext>
            </a:extLst>
          </p:cNvPr>
          <p:cNvSpPr/>
          <p:nvPr/>
        </p:nvSpPr>
        <p:spPr>
          <a:xfrm rot="18000000">
            <a:off x="6790868" y="4457606"/>
            <a:ext cx="1303918" cy="1314935"/>
          </a:xfrm>
          <a:prstGeom prst="arc">
            <a:avLst>
              <a:gd name="adj1" fmla="val 6719162"/>
              <a:gd name="adj2" fmla="val 1106010"/>
            </a:avLst>
          </a:prstGeom>
          <a:solidFill>
            <a:schemeClr val="tx1"/>
          </a:solidFill>
          <a:ln w="15875" cap="rnd">
            <a:solidFill>
              <a:schemeClr val="tx1">
                <a:lumMod val="75000"/>
              </a:schemeClr>
            </a:solidFill>
            <a:headEnd type="oval" w="med" len="med"/>
          </a:ln>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dirty="0">
              <a:ln>
                <a:noFill/>
              </a:ln>
              <a:solidFill>
                <a:sysClr val="windowText" lastClr="000000"/>
              </a:solidFill>
              <a:effectLst/>
              <a:uLnTx/>
              <a:uFillTx/>
              <a:latin typeface="Segoe UI"/>
              <a:ea typeface="+mn-ea"/>
              <a:cs typeface="+mn-cs"/>
            </a:endParaRPr>
          </a:p>
        </p:txBody>
      </p:sp>
      <p:sp>
        <p:nvSpPr>
          <p:cNvPr id="85" name="Arc 84">
            <a:extLst>
              <a:ext uri="{FF2B5EF4-FFF2-40B4-BE49-F238E27FC236}">
                <a16:creationId xmlns:a16="http://schemas.microsoft.com/office/drawing/2014/main" id="{E2BDFAF9-1609-4C34-AC74-31A76816FEDB}"/>
              </a:ext>
            </a:extLst>
          </p:cNvPr>
          <p:cNvSpPr/>
          <p:nvPr/>
        </p:nvSpPr>
        <p:spPr>
          <a:xfrm rot="21283612">
            <a:off x="4141525" y="4457606"/>
            <a:ext cx="1303919" cy="1314934"/>
          </a:xfrm>
          <a:prstGeom prst="arc">
            <a:avLst>
              <a:gd name="adj1" fmla="val 5361491"/>
              <a:gd name="adj2" fmla="val 20831522"/>
            </a:avLst>
          </a:prstGeom>
          <a:solidFill>
            <a:schemeClr val="tx1"/>
          </a:solidFill>
          <a:ln w="15875" cap="rnd">
            <a:solidFill>
              <a:schemeClr val="tx1">
                <a:lumMod val="75000"/>
              </a:schemeClr>
            </a:solidFill>
            <a:headEnd type="oval" w="med" len="med"/>
          </a:ln>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dirty="0">
              <a:ln>
                <a:noFill/>
              </a:ln>
              <a:solidFill>
                <a:sysClr val="windowText" lastClr="000000"/>
              </a:solidFill>
              <a:effectLst/>
              <a:uLnTx/>
              <a:uFillTx/>
              <a:latin typeface="Segoe UI"/>
              <a:ea typeface="+mn-ea"/>
              <a:cs typeface="+mn-cs"/>
            </a:endParaRPr>
          </a:p>
        </p:txBody>
      </p:sp>
      <p:sp>
        <p:nvSpPr>
          <p:cNvPr id="87" name="Arc 86">
            <a:extLst>
              <a:ext uri="{FF2B5EF4-FFF2-40B4-BE49-F238E27FC236}">
                <a16:creationId xmlns:a16="http://schemas.microsoft.com/office/drawing/2014/main" id="{D6FF2A30-C4E8-45AF-8587-1A28BC5A06B0}"/>
              </a:ext>
            </a:extLst>
          </p:cNvPr>
          <p:cNvSpPr/>
          <p:nvPr/>
        </p:nvSpPr>
        <p:spPr>
          <a:xfrm rot="6975519">
            <a:off x="4266874" y="2043816"/>
            <a:ext cx="1303918" cy="1314935"/>
          </a:xfrm>
          <a:prstGeom prst="arc">
            <a:avLst>
              <a:gd name="adj1" fmla="val 5361491"/>
              <a:gd name="adj2" fmla="val 21082510"/>
            </a:avLst>
          </a:prstGeom>
          <a:solidFill>
            <a:schemeClr val="tx1"/>
          </a:solidFill>
          <a:ln w="15875" cap="rnd">
            <a:solidFill>
              <a:schemeClr val="tx1">
                <a:lumMod val="75000"/>
              </a:schemeClr>
            </a:solidFill>
            <a:headEnd type="oval" w="med" len="med"/>
          </a:ln>
        </p:spPr>
        <p:style>
          <a:lnRef idx="1">
            <a:schemeClr val="dk1"/>
          </a:lnRef>
          <a:fillRef idx="0">
            <a:schemeClr val="dk1"/>
          </a:fillRef>
          <a:effectRef idx="0">
            <a:schemeClr val="dk1"/>
          </a:effectRef>
          <a:fontRef idx="minor">
            <a:schemeClr val="tx1"/>
          </a:fontRef>
        </p:style>
        <p:txBody>
          <a:bodyPr rtlCol="0" anchor="ctr"/>
          <a:lstStyle/>
          <a:p>
            <a:pPr marL="0" marR="0" lvl="0" indent="0" algn="ctr" defTabSz="896386" rtl="0" eaLnBrk="1" fontAlgn="auto" latinLnBrk="0" hangingPunct="1">
              <a:lnSpc>
                <a:spcPct val="100000"/>
              </a:lnSpc>
              <a:spcBef>
                <a:spcPts val="0"/>
              </a:spcBef>
              <a:spcAft>
                <a:spcPts val="0"/>
              </a:spcAft>
              <a:buClrTx/>
              <a:buSzTx/>
              <a:buFontTx/>
              <a:buNone/>
              <a:tabLst/>
              <a:defRPr/>
            </a:pPr>
            <a:endParaRPr kumimoji="0" lang="en-US" sz="1765" b="0" i="0" u="none" strike="noStrike" kern="0" cap="none" spc="0" normalizeH="0" baseline="0" noProof="0" dirty="0">
              <a:ln>
                <a:noFill/>
              </a:ln>
              <a:solidFill>
                <a:sysClr val="windowText" lastClr="000000"/>
              </a:solidFill>
              <a:effectLst/>
              <a:uLnTx/>
              <a:uFillTx/>
              <a:latin typeface="Segoe UI"/>
              <a:ea typeface="+mn-ea"/>
              <a:cs typeface="+mn-cs"/>
            </a:endParaRPr>
          </a:p>
        </p:txBody>
      </p:sp>
      <p:sp>
        <p:nvSpPr>
          <p:cNvPr id="88" name="Rectangle 87">
            <a:extLst>
              <a:ext uri="{FF2B5EF4-FFF2-40B4-BE49-F238E27FC236}">
                <a16:creationId xmlns:a16="http://schemas.microsoft.com/office/drawing/2014/main" id="{F02DA34C-D1EC-44DB-B68D-C318A7E6EB6C}"/>
              </a:ext>
            </a:extLst>
          </p:cNvPr>
          <p:cNvSpPr/>
          <p:nvPr/>
        </p:nvSpPr>
        <p:spPr>
          <a:xfrm>
            <a:off x="8153161" y="4541272"/>
            <a:ext cx="3543703" cy="1548940"/>
          </a:xfrm>
          <a:prstGeom prst="rect">
            <a:avLst/>
          </a:prstGeom>
        </p:spPr>
        <p:txBody>
          <a:bodyPr wrap="square" lIns="0" tIns="0" rIns="0" bIns="0" anchor="t">
            <a:noAutofit/>
          </a:bodyPr>
          <a:lstStyle/>
          <a:p>
            <a:pPr marL="0" marR="0" lvl="1" indent="0" algn="r" defTabSz="896386" rtl="0" eaLnBrk="1" fontAlgn="base" latinLnBrk="0" hangingPunct="1">
              <a:lnSpc>
                <a:spcPct val="100000"/>
              </a:lnSpc>
              <a:spcBef>
                <a:spcPts val="196"/>
              </a:spcBef>
              <a:spcAft>
                <a:spcPts val="588"/>
              </a:spcAft>
              <a:buClrTx/>
              <a:buSzTx/>
              <a:buFontTx/>
              <a:buNone/>
              <a:tabLst/>
              <a:defRPr/>
            </a:pPr>
            <a:r>
              <a:rPr kumimoji="0" lang="en-US" sz="2000" b="0" i="0" u="none" strike="noStrike" kern="0" cap="none" spc="0" normalizeH="0" baseline="0" noProof="0" dirty="0">
                <a:ln>
                  <a:noFill/>
                </a:ln>
                <a:solidFill>
                  <a:srgbClr val="505050"/>
                </a:solidFill>
                <a:effectLst/>
                <a:uLnTx/>
                <a:uFillTx/>
                <a:latin typeface="Segoe UI"/>
                <a:ea typeface="+mn-ea"/>
                <a:cs typeface="Segoe UI" panose="020B0502040204020203" pitchFamily="34" charset="0"/>
              </a:rPr>
              <a:t>Expanding cloud effectiveness by mapping your leadership goals with technology</a:t>
            </a:r>
          </a:p>
        </p:txBody>
      </p:sp>
      <p:sp>
        <p:nvSpPr>
          <p:cNvPr id="89" name="Rectangle 88">
            <a:extLst>
              <a:ext uri="{FF2B5EF4-FFF2-40B4-BE49-F238E27FC236}">
                <a16:creationId xmlns:a16="http://schemas.microsoft.com/office/drawing/2014/main" id="{E5C187EE-DE85-4F7D-85B4-F1EA7358B833}"/>
              </a:ext>
            </a:extLst>
          </p:cNvPr>
          <p:cNvSpPr/>
          <p:nvPr/>
        </p:nvSpPr>
        <p:spPr>
          <a:xfrm>
            <a:off x="8000827" y="2249924"/>
            <a:ext cx="3696038" cy="1548940"/>
          </a:xfrm>
          <a:prstGeom prst="rect">
            <a:avLst/>
          </a:prstGeom>
        </p:spPr>
        <p:txBody>
          <a:bodyPr wrap="square" lIns="0" tIns="0" rIns="0" bIns="0" anchor="t">
            <a:noAutofit/>
          </a:bodyPr>
          <a:lstStyle/>
          <a:p>
            <a:pPr marL="0" marR="0" lvl="1" indent="0" algn="r" defTabSz="896386" rtl="0" eaLnBrk="1" fontAlgn="base" latinLnBrk="0" hangingPunct="1">
              <a:lnSpc>
                <a:spcPct val="100000"/>
              </a:lnSpc>
              <a:spcBef>
                <a:spcPts val="196"/>
              </a:spcBef>
              <a:spcAft>
                <a:spcPts val="588"/>
              </a:spcAft>
              <a:buClrTx/>
              <a:buSzTx/>
              <a:buFontTx/>
              <a:buNone/>
              <a:tabLst/>
              <a:defRPr/>
            </a:pPr>
            <a:r>
              <a:rPr kumimoji="0" lang="en-US" sz="2000" b="0" i="0" u="none" strike="noStrike" kern="0" cap="none" spc="0" normalizeH="0" baseline="0" noProof="0" dirty="0">
                <a:ln>
                  <a:noFill/>
                </a:ln>
                <a:solidFill>
                  <a:srgbClr val="505050"/>
                </a:solidFill>
                <a:effectLst/>
                <a:uLnTx/>
                <a:uFillTx/>
                <a:latin typeface="Segoe UI"/>
                <a:ea typeface="+mn-ea"/>
                <a:cs typeface="Segoe UI" panose="020B0502040204020203" pitchFamily="34" charset="0"/>
              </a:rPr>
              <a:t>Supporting cloud growth, innovation, and competitive advantage by optimizing </a:t>
            </a:r>
            <a:br>
              <a:rPr kumimoji="0" lang="en-US" sz="2000" b="0" i="0" u="none" strike="noStrike" kern="0" cap="none" spc="0" normalizeH="0" baseline="0" noProof="0" dirty="0">
                <a:ln>
                  <a:noFill/>
                </a:ln>
                <a:solidFill>
                  <a:srgbClr val="505050"/>
                </a:solidFill>
                <a:effectLst/>
                <a:uLnTx/>
                <a:uFillTx/>
                <a:latin typeface="Segoe UI"/>
                <a:ea typeface="+mn-ea"/>
                <a:cs typeface="Segoe UI" panose="020B0502040204020203" pitchFamily="34" charset="0"/>
              </a:rPr>
            </a:br>
            <a:r>
              <a:rPr kumimoji="0" lang="en-US" sz="2000" b="0" i="0" u="none" strike="noStrike" kern="0" cap="none" spc="0" normalizeH="0" baseline="0" noProof="0" dirty="0">
                <a:ln>
                  <a:noFill/>
                </a:ln>
                <a:solidFill>
                  <a:srgbClr val="505050"/>
                </a:solidFill>
                <a:effectLst/>
                <a:uLnTx/>
                <a:uFillTx/>
                <a:latin typeface="Segoe UI"/>
                <a:ea typeface="+mn-ea"/>
                <a:cs typeface="Segoe UI" panose="020B0502040204020203" pitchFamily="34" charset="0"/>
              </a:rPr>
              <a:t>your selected cloud </a:t>
            </a:r>
            <a:br>
              <a:rPr kumimoji="0" lang="en-US" sz="2000" b="0" i="0" u="none" strike="noStrike" kern="0" cap="none" spc="0" normalizeH="0" baseline="0" noProof="0" dirty="0">
                <a:ln>
                  <a:noFill/>
                </a:ln>
                <a:solidFill>
                  <a:srgbClr val="505050"/>
                </a:solidFill>
                <a:effectLst/>
                <a:uLnTx/>
                <a:uFillTx/>
                <a:latin typeface="Segoe UI"/>
                <a:ea typeface="+mn-ea"/>
                <a:cs typeface="Segoe UI" panose="020B0502040204020203" pitchFamily="34" charset="0"/>
              </a:rPr>
            </a:br>
            <a:r>
              <a:rPr kumimoji="0" lang="en-US" sz="2000" b="0" i="0" u="none" strike="noStrike" kern="0" cap="none" spc="0" normalizeH="0" baseline="0" noProof="0" dirty="0">
                <a:ln>
                  <a:noFill/>
                </a:ln>
                <a:solidFill>
                  <a:srgbClr val="505050"/>
                </a:solidFill>
                <a:effectLst/>
                <a:uLnTx/>
                <a:uFillTx/>
                <a:latin typeface="Segoe UI"/>
                <a:ea typeface="+mn-ea"/>
                <a:cs typeface="Segoe UI" panose="020B0502040204020203" pitchFamily="34" charset="0"/>
              </a:rPr>
              <a:t>or identity workload</a:t>
            </a:r>
          </a:p>
        </p:txBody>
      </p:sp>
      <p:sp>
        <p:nvSpPr>
          <p:cNvPr id="90" name="Rectangle 89">
            <a:extLst>
              <a:ext uri="{FF2B5EF4-FFF2-40B4-BE49-F238E27FC236}">
                <a16:creationId xmlns:a16="http://schemas.microsoft.com/office/drawing/2014/main" id="{6C51D05D-592B-412E-A515-6442C40373EB}"/>
              </a:ext>
            </a:extLst>
          </p:cNvPr>
          <p:cNvSpPr/>
          <p:nvPr/>
        </p:nvSpPr>
        <p:spPr>
          <a:xfrm>
            <a:off x="476544" y="4541272"/>
            <a:ext cx="3399632" cy="1548940"/>
          </a:xfrm>
          <a:prstGeom prst="rect">
            <a:avLst/>
          </a:prstGeom>
        </p:spPr>
        <p:txBody>
          <a:bodyPr wrap="square" lIns="0" tIns="0" rIns="0" bIns="0" anchor="t">
            <a:noAutofit/>
          </a:bodyPr>
          <a:lstStyle/>
          <a:p>
            <a:pPr marL="0" marR="0" lvl="1" indent="0" algn="l" defTabSz="896386" rtl="0" eaLnBrk="1" fontAlgn="base" latinLnBrk="0" hangingPunct="1">
              <a:lnSpc>
                <a:spcPct val="100000"/>
              </a:lnSpc>
              <a:spcBef>
                <a:spcPts val="196"/>
              </a:spcBef>
              <a:spcAft>
                <a:spcPts val="588"/>
              </a:spcAft>
              <a:buClrTx/>
              <a:buSzTx/>
              <a:buFontTx/>
              <a:buNone/>
              <a:tabLst/>
              <a:defRPr/>
            </a:pPr>
            <a:r>
              <a:rPr kumimoji="0" lang="en-US" sz="2000" b="0" i="0" u="none" strike="noStrike" kern="0" cap="none" spc="0" normalizeH="0" baseline="0" noProof="0" dirty="0">
                <a:ln>
                  <a:noFill/>
                </a:ln>
                <a:solidFill>
                  <a:srgbClr val="505050"/>
                </a:solidFill>
                <a:effectLst/>
                <a:uLnTx/>
                <a:uFillTx/>
                <a:latin typeface="Segoe UI"/>
                <a:ea typeface="+mn-ea"/>
                <a:cs typeface="Segoe UI" panose="020B0502040204020203" pitchFamily="34" charset="0"/>
              </a:rPr>
              <a:t>Assessing your cloud process maturity level and readiness to help you pursue excellence in your chosen workload</a:t>
            </a:r>
          </a:p>
        </p:txBody>
      </p:sp>
      <p:sp>
        <p:nvSpPr>
          <p:cNvPr id="91" name="Rectangle 90">
            <a:extLst>
              <a:ext uri="{FF2B5EF4-FFF2-40B4-BE49-F238E27FC236}">
                <a16:creationId xmlns:a16="http://schemas.microsoft.com/office/drawing/2014/main" id="{13195DA5-609C-4B5A-ABF4-2EF032D84842}"/>
              </a:ext>
            </a:extLst>
          </p:cNvPr>
          <p:cNvSpPr/>
          <p:nvPr/>
        </p:nvSpPr>
        <p:spPr>
          <a:xfrm>
            <a:off x="476544" y="2249924"/>
            <a:ext cx="3696038" cy="1548940"/>
          </a:xfrm>
          <a:prstGeom prst="rect">
            <a:avLst/>
          </a:prstGeom>
        </p:spPr>
        <p:txBody>
          <a:bodyPr wrap="square" lIns="0" tIns="0" rIns="0" bIns="0" anchor="t">
            <a:noAutofit/>
          </a:bodyPr>
          <a:lstStyle/>
          <a:p>
            <a:pPr marL="0" marR="0" lvl="1" indent="0" algn="l" defTabSz="896386" rtl="0" eaLnBrk="1" fontAlgn="base" latinLnBrk="0" hangingPunct="1">
              <a:lnSpc>
                <a:spcPct val="100000"/>
              </a:lnSpc>
              <a:spcBef>
                <a:spcPts val="196"/>
              </a:spcBef>
              <a:spcAft>
                <a:spcPts val="588"/>
              </a:spcAft>
              <a:buClrTx/>
              <a:buSzTx/>
              <a:buFontTx/>
              <a:buNone/>
              <a:tabLst/>
              <a:defRPr/>
            </a:pPr>
            <a:r>
              <a:rPr kumimoji="0" lang="en-US" sz="2000" b="0" i="0" u="none" strike="noStrike" kern="0" cap="none" spc="0" normalizeH="0" baseline="0" noProof="0" dirty="0">
                <a:ln>
                  <a:noFill/>
                </a:ln>
                <a:solidFill>
                  <a:srgbClr val="505050"/>
                </a:solidFill>
                <a:effectLst/>
                <a:uLnTx/>
                <a:uFillTx/>
                <a:latin typeface="Segoe UI"/>
                <a:ea typeface="+mn-ea"/>
                <a:cs typeface="Segoe UI" panose="020B0502040204020203" pitchFamily="34" charset="0"/>
              </a:rPr>
              <a:t>Providing strategic support recommendations to help achieve your key objectives</a:t>
            </a:r>
          </a:p>
        </p:txBody>
      </p:sp>
      <p:sp>
        <p:nvSpPr>
          <p:cNvPr id="103" name="Freeform 96" title="Icon of a gear with a wrench">
            <a:extLst>
              <a:ext uri="{FF2B5EF4-FFF2-40B4-BE49-F238E27FC236}">
                <a16:creationId xmlns:a16="http://schemas.microsoft.com/office/drawing/2014/main" id="{F627E4EA-82A8-42D7-BC09-FC122DDA0FA7}"/>
              </a:ext>
            </a:extLst>
          </p:cNvPr>
          <p:cNvSpPr>
            <a:spLocks noChangeAspect="1" noEditPoints="1"/>
          </p:cNvSpPr>
          <p:nvPr/>
        </p:nvSpPr>
        <p:spPr bwMode="auto">
          <a:xfrm>
            <a:off x="4518906" y="2333047"/>
            <a:ext cx="799854" cy="736472"/>
          </a:xfrm>
          <a:custGeom>
            <a:avLst/>
            <a:gdLst>
              <a:gd name="T0" fmla="*/ 224 w 356"/>
              <a:gd name="T1" fmla="*/ 273 h 328"/>
              <a:gd name="T2" fmla="*/ 181 w 356"/>
              <a:gd name="T3" fmla="*/ 295 h 328"/>
              <a:gd name="T4" fmla="*/ 181 w 356"/>
              <a:gd name="T5" fmla="*/ 328 h 328"/>
              <a:gd name="T6" fmla="*/ 121 w 356"/>
              <a:gd name="T7" fmla="*/ 328 h 328"/>
              <a:gd name="T8" fmla="*/ 121 w 356"/>
              <a:gd name="T9" fmla="*/ 291 h 328"/>
              <a:gd name="T10" fmla="*/ 57 w 356"/>
              <a:gd name="T11" fmla="*/ 254 h 328"/>
              <a:gd name="T12" fmla="*/ 28 w 356"/>
              <a:gd name="T13" fmla="*/ 269 h 328"/>
              <a:gd name="T14" fmla="*/ 0 w 356"/>
              <a:gd name="T15" fmla="*/ 214 h 328"/>
              <a:gd name="T16" fmla="*/ 28 w 356"/>
              <a:gd name="T17" fmla="*/ 199 h 328"/>
              <a:gd name="T18" fmla="*/ 21 w 356"/>
              <a:gd name="T19" fmla="*/ 162 h 328"/>
              <a:gd name="T20" fmla="*/ 28 w 356"/>
              <a:gd name="T21" fmla="*/ 125 h 328"/>
              <a:gd name="T22" fmla="*/ 0 w 356"/>
              <a:gd name="T23" fmla="*/ 111 h 328"/>
              <a:gd name="T24" fmla="*/ 28 w 356"/>
              <a:gd name="T25" fmla="*/ 55 h 328"/>
              <a:gd name="T26" fmla="*/ 57 w 356"/>
              <a:gd name="T27" fmla="*/ 70 h 328"/>
              <a:gd name="T28" fmla="*/ 121 w 356"/>
              <a:gd name="T29" fmla="*/ 33 h 328"/>
              <a:gd name="T30" fmla="*/ 121 w 356"/>
              <a:gd name="T31" fmla="*/ 0 h 328"/>
              <a:gd name="T32" fmla="*/ 181 w 356"/>
              <a:gd name="T33" fmla="*/ 0 h 328"/>
              <a:gd name="T34" fmla="*/ 181 w 356"/>
              <a:gd name="T35" fmla="*/ 30 h 328"/>
              <a:gd name="T36" fmla="*/ 249 w 356"/>
              <a:gd name="T37" fmla="*/ 70 h 328"/>
              <a:gd name="T38" fmla="*/ 274 w 356"/>
              <a:gd name="T39" fmla="*/ 55 h 328"/>
              <a:gd name="T40" fmla="*/ 306 w 356"/>
              <a:gd name="T41" fmla="*/ 111 h 328"/>
              <a:gd name="T42" fmla="*/ 277 w 356"/>
              <a:gd name="T43" fmla="*/ 125 h 328"/>
              <a:gd name="T44" fmla="*/ 282 w 356"/>
              <a:gd name="T45" fmla="*/ 162 h 328"/>
              <a:gd name="T46" fmla="*/ 279 w 356"/>
              <a:gd name="T47" fmla="*/ 188 h 328"/>
              <a:gd name="T48" fmla="*/ 186 w 356"/>
              <a:gd name="T49" fmla="*/ 100 h 328"/>
              <a:gd name="T50" fmla="*/ 150 w 356"/>
              <a:gd name="T51" fmla="*/ 89 h 328"/>
              <a:gd name="T52" fmla="*/ 75 w 356"/>
              <a:gd name="T53" fmla="*/ 166 h 328"/>
              <a:gd name="T54" fmla="*/ 107 w 356"/>
              <a:gd name="T55" fmla="*/ 231 h 328"/>
              <a:gd name="T56" fmla="*/ 209 w 356"/>
              <a:gd name="T57" fmla="*/ 238 h 328"/>
              <a:gd name="T58" fmla="*/ 310 w 356"/>
              <a:gd name="T59" fmla="*/ 302 h 328"/>
              <a:gd name="T60" fmla="*/ 348 w 356"/>
              <a:gd name="T61" fmla="*/ 294 h 328"/>
              <a:gd name="T62" fmla="*/ 340 w 356"/>
              <a:gd name="T63" fmla="*/ 256 h 328"/>
              <a:gd name="T64" fmla="*/ 237 w 356"/>
              <a:gd name="T65" fmla="*/ 195 h 328"/>
              <a:gd name="T66" fmla="*/ 235 w 356"/>
              <a:gd name="T67" fmla="*/ 194 h 328"/>
              <a:gd name="T68" fmla="*/ 234 w 356"/>
              <a:gd name="T69" fmla="*/ 179 h 328"/>
              <a:gd name="T70" fmla="*/ 172 w 356"/>
              <a:gd name="T71" fmla="*/ 139 h 328"/>
              <a:gd name="T72" fmla="*/ 145 w 356"/>
              <a:gd name="T73" fmla="*/ 153 h 328"/>
              <a:gd name="T74" fmla="*/ 194 w 356"/>
              <a:gd name="T75" fmla="*/ 183 h 328"/>
              <a:gd name="T76" fmla="*/ 182 w 356"/>
              <a:gd name="T77" fmla="*/ 199 h 328"/>
              <a:gd name="T78" fmla="*/ 135 w 356"/>
              <a:gd name="T79" fmla="*/ 169 h 328"/>
              <a:gd name="T80" fmla="*/ 132 w 356"/>
              <a:gd name="T81" fmla="*/ 201 h 328"/>
              <a:gd name="T82" fmla="*/ 194 w 356"/>
              <a:gd name="T83" fmla="*/ 241 h 328"/>
              <a:gd name="T84" fmla="*/ 207 w 356"/>
              <a:gd name="T85" fmla="*/ 237 h 328"/>
              <a:gd name="T86" fmla="*/ 209 w 356"/>
              <a:gd name="T87" fmla="*/ 238 h 3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56" h="328">
                <a:moveTo>
                  <a:pt x="224" y="273"/>
                </a:moveTo>
                <a:cubicBezTo>
                  <a:pt x="213" y="284"/>
                  <a:pt x="195" y="291"/>
                  <a:pt x="181" y="295"/>
                </a:cubicBezTo>
                <a:cubicBezTo>
                  <a:pt x="181" y="295"/>
                  <a:pt x="181" y="295"/>
                  <a:pt x="181" y="328"/>
                </a:cubicBezTo>
                <a:cubicBezTo>
                  <a:pt x="181" y="328"/>
                  <a:pt x="181" y="328"/>
                  <a:pt x="121" y="328"/>
                </a:cubicBezTo>
                <a:cubicBezTo>
                  <a:pt x="121" y="328"/>
                  <a:pt x="121" y="328"/>
                  <a:pt x="121" y="291"/>
                </a:cubicBezTo>
                <a:cubicBezTo>
                  <a:pt x="96" y="287"/>
                  <a:pt x="75" y="273"/>
                  <a:pt x="57" y="254"/>
                </a:cubicBezTo>
                <a:cubicBezTo>
                  <a:pt x="57" y="254"/>
                  <a:pt x="57" y="254"/>
                  <a:pt x="28" y="269"/>
                </a:cubicBezTo>
                <a:cubicBezTo>
                  <a:pt x="28" y="269"/>
                  <a:pt x="28" y="269"/>
                  <a:pt x="0" y="214"/>
                </a:cubicBezTo>
                <a:cubicBezTo>
                  <a:pt x="0" y="214"/>
                  <a:pt x="0" y="214"/>
                  <a:pt x="28" y="199"/>
                </a:cubicBezTo>
                <a:cubicBezTo>
                  <a:pt x="25" y="188"/>
                  <a:pt x="21" y="177"/>
                  <a:pt x="21" y="162"/>
                </a:cubicBezTo>
                <a:cubicBezTo>
                  <a:pt x="21" y="151"/>
                  <a:pt x="25" y="136"/>
                  <a:pt x="28" y="125"/>
                </a:cubicBezTo>
                <a:cubicBezTo>
                  <a:pt x="28" y="125"/>
                  <a:pt x="28" y="125"/>
                  <a:pt x="0" y="111"/>
                </a:cubicBezTo>
                <a:cubicBezTo>
                  <a:pt x="0" y="111"/>
                  <a:pt x="0" y="111"/>
                  <a:pt x="28" y="55"/>
                </a:cubicBezTo>
                <a:cubicBezTo>
                  <a:pt x="28" y="55"/>
                  <a:pt x="28" y="55"/>
                  <a:pt x="57" y="70"/>
                </a:cubicBezTo>
                <a:cubicBezTo>
                  <a:pt x="75" y="52"/>
                  <a:pt x="96" y="37"/>
                  <a:pt x="121" y="33"/>
                </a:cubicBezTo>
                <a:cubicBezTo>
                  <a:pt x="121" y="33"/>
                  <a:pt x="121" y="33"/>
                  <a:pt x="121" y="0"/>
                </a:cubicBezTo>
                <a:cubicBezTo>
                  <a:pt x="121" y="0"/>
                  <a:pt x="121" y="0"/>
                  <a:pt x="181" y="0"/>
                </a:cubicBezTo>
                <a:cubicBezTo>
                  <a:pt x="181" y="0"/>
                  <a:pt x="181" y="0"/>
                  <a:pt x="181" y="30"/>
                </a:cubicBezTo>
                <a:cubicBezTo>
                  <a:pt x="206" y="37"/>
                  <a:pt x="231" y="52"/>
                  <a:pt x="249" y="70"/>
                </a:cubicBezTo>
                <a:cubicBezTo>
                  <a:pt x="249" y="70"/>
                  <a:pt x="249" y="70"/>
                  <a:pt x="274" y="55"/>
                </a:cubicBezTo>
                <a:cubicBezTo>
                  <a:pt x="274" y="55"/>
                  <a:pt x="274" y="55"/>
                  <a:pt x="306" y="111"/>
                </a:cubicBezTo>
                <a:cubicBezTo>
                  <a:pt x="306" y="111"/>
                  <a:pt x="306" y="111"/>
                  <a:pt x="277" y="125"/>
                </a:cubicBezTo>
                <a:cubicBezTo>
                  <a:pt x="281" y="136"/>
                  <a:pt x="282" y="150"/>
                  <a:pt x="282" y="162"/>
                </a:cubicBezTo>
                <a:cubicBezTo>
                  <a:pt x="282" y="169"/>
                  <a:pt x="282" y="178"/>
                  <a:pt x="279" y="188"/>
                </a:cubicBezTo>
                <a:moveTo>
                  <a:pt x="186" y="100"/>
                </a:moveTo>
                <a:cubicBezTo>
                  <a:pt x="176" y="93"/>
                  <a:pt x="165" y="89"/>
                  <a:pt x="150" y="89"/>
                </a:cubicBezTo>
                <a:cubicBezTo>
                  <a:pt x="107" y="89"/>
                  <a:pt x="75" y="126"/>
                  <a:pt x="75" y="166"/>
                </a:cubicBezTo>
                <a:cubicBezTo>
                  <a:pt x="75" y="195"/>
                  <a:pt x="85" y="217"/>
                  <a:pt x="107" y="231"/>
                </a:cubicBezTo>
                <a:moveTo>
                  <a:pt x="209" y="238"/>
                </a:moveTo>
                <a:cubicBezTo>
                  <a:pt x="310" y="302"/>
                  <a:pt x="310" y="302"/>
                  <a:pt x="310" y="302"/>
                </a:cubicBezTo>
                <a:cubicBezTo>
                  <a:pt x="323" y="310"/>
                  <a:pt x="340" y="307"/>
                  <a:pt x="348" y="294"/>
                </a:cubicBezTo>
                <a:cubicBezTo>
                  <a:pt x="356" y="282"/>
                  <a:pt x="353" y="265"/>
                  <a:pt x="340" y="256"/>
                </a:cubicBezTo>
                <a:cubicBezTo>
                  <a:pt x="237" y="195"/>
                  <a:pt x="237" y="195"/>
                  <a:pt x="237" y="195"/>
                </a:cubicBezTo>
                <a:cubicBezTo>
                  <a:pt x="235" y="194"/>
                  <a:pt x="235" y="194"/>
                  <a:pt x="235" y="194"/>
                </a:cubicBezTo>
                <a:cubicBezTo>
                  <a:pt x="236" y="189"/>
                  <a:pt x="235" y="184"/>
                  <a:pt x="234" y="179"/>
                </a:cubicBezTo>
                <a:cubicBezTo>
                  <a:pt x="228" y="151"/>
                  <a:pt x="200" y="132"/>
                  <a:pt x="172" y="139"/>
                </a:cubicBezTo>
                <a:cubicBezTo>
                  <a:pt x="162" y="141"/>
                  <a:pt x="152" y="146"/>
                  <a:pt x="145" y="153"/>
                </a:cubicBezTo>
                <a:cubicBezTo>
                  <a:pt x="194" y="183"/>
                  <a:pt x="194" y="183"/>
                  <a:pt x="194" y="183"/>
                </a:cubicBezTo>
                <a:cubicBezTo>
                  <a:pt x="182" y="199"/>
                  <a:pt x="182" y="199"/>
                  <a:pt x="182" y="199"/>
                </a:cubicBezTo>
                <a:cubicBezTo>
                  <a:pt x="135" y="169"/>
                  <a:pt x="135" y="169"/>
                  <a:pt x="135" y="169"/>
                </a:cubicBezTo>
                <a:cubicBezTo>
                  <a:pt x="131" y="179"/>
                  <a:pt x="129" y="190"/>
                  <a:pt x="132" y="201"/>
                </a:cubicBezTo>
                <a:cubicBezTo>
                  <a:pt x="138" y="229"/>
                  <a:pt x="165" y="247"/>
                  <a:pt x="194" y="241"/>
                </a:cubicBezTo>
                <a:cubicBezTo>
                  <a:pt x="198" y="240"/>
                  <a:pt x="203" y="239"/>
                  <a:pt x="207" y="237"/>
                </a:cubicBezTo>
                <a:lnTo>
                  <a:pt x="209" y="238"/>
                </a:lnTo>
                <a:close/>
              </a:path>
            </a:pathLst>
          </a:custGeom>
          <a:noFill/>
          <a:ln w="15875" cap="sq">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gradFill>
                <a:gsLst>
                  <a:gs pos="0">
                    <a:srgbClr val="505050"/>
                  </a:gs>
                  <a:gs pos="100000">
                    <a:srgbClr val="505050"/>
                  </a:gs>
                </a:gsLst>
              </a:gradFill>
              <a:effectLst/>
              <a:uLnTx/>
              <a:uFillTx/>
              <a:latin typeface="Segoe UI"/>
              <a:ea typeface="+mn-ea"/>
              <a:cs typeface="+mn-cs"/>
            </a:endParaRPr>
          </a:p>
        </p:txBody>
      </p:sp>
      <p:sp>
        <p:nvSpPr>
          <p:cNvPr id="104" name="BarChartVertical_E9EC" title="Icon of a vertical bar graph">
            <a:extLst>
              <a:ext uri="{FF2B5EF4-FFF2-40B4-BE49-F238E27FC236}">
                <a16:creationId xmlns:a16="http://schemas.microsoft.com/office/drawing/2014/main" id="{7825E8F4-CA20-4C2C-8FB3-11248754BB76}"/>
              </a:ext>
            </a:extLst>
          </p:cNvPr>
          <p:cNvSpPr>
            <a:spLocks noChangeAspect="1" noEditPoints="1"/>
          </p:cNvSpPr>
          <p:nvPr/>
        </p:nvSpPr>
        <p:spPr bwMode="auto">
          <a:xfrm>
            <a:off x="4472356" y="4793870"/>
            <a:ext cx="642256" cy="642406"/>
          </a:xfrm>
          <a:custGeom>
            <a:avLst/>
            <a:gdLst>
              <a:gd name="T0" fmla="*/ 630 w 4250"/>
              <a:gd name="T1" fmla="*/ 3622 h 4251"/>
              <a:gd name="T2" fmla="*/ 630 w 4250"/>
              <a:gd name="T3" fmla="*/ 1102 h 4251"/>
              <a:gd name="T4" fmla="*/ 1259 w 4250"/>
              <a:gd name="T5" fmla="*/ 1102 h 4251"/>
              <a:gd name="T6" fmla="*/ 1259 w 4250"/>
              <a:gd name="T7" fmla="*/ 3622 h 4251"/>
              <a:gd name="T8" fmla="*/ 630 w 4250"/>
              <a:gd name="T9" fmla="*/ 3622 h 4251"/>
              <a:gd name="T10" fmla="*/ 2519 w 4250"/>
              <a:gd name="T11" fmla="*/ 3622 h 4251"/>
              <a:gd name="T12" fmla="*/ 2519 w 4250"/>
              <a:gd name="T13" fmla="*/ 1732 h 4251"/>
              <a:gd name="T14" fmla="*/ 1889 w 4250"/>
              <a:gd name="T15" fmla="*/ 1732 h 4251"/>
              <a:gd name="T16" fmla="*/ 1889 w 4250"/>
              <a:gd name="T17" fmla="*/ 3622 h 4251"/>
              <a:gd name="T18" fmla="*/ 2519 w 4250"/>
              <a:gd name="T19" fmla="*/ 3622 h 4251"/>
              <a:gd name="T20" fmla="*/ 3778 w 4250"/>
              <a:gd name="T21" fmla="*/ 3622 h 4251"/>
              <a:gd name="T22" fmla="*/ 3778 w 4250"/>
              <a:gd name="T23" fmla="*/ 472 h 4251"/>
              <a:gd name="T24" fmla="*/ 3149 w 4250"/>
              <a:gd name="T25" fmla="*/ 472 h 4251"/>
              <a:gd name="T26" fmla="*/ 3149 w 4250"/>
              <a:gd name="T27" fmla="*/ 3622 h 4251"/>
              <a:gd name="T28" fmla="*/ 3778 w 4250"/>
              <a:gd name="T29" fmla="*/ 3622 h 4251"/>
              <a:gd name="T30" fmla="*/ 0 w 4250"/>
              <a:gd name="T31" fmla="*/ 0 h 4251"/>
              <a:gd name="T32" fmla="*/ 0 w 4250"/>
              <a:gd name="T33" fmla="*/ 4251 h 4251"/>
              <a:gd name="T34" fmla="*/ 4250 w 4250"/>
              <a:gd name="T35" fmla="*/ 4251 h 4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250" h="4251">
                <a:moveTo>
                  <a:pt x="630" y="3622"/>
                </a:moveTo>
                <a:lnTo>
                  <a:pt x="630" y="1102"/>
                </a:lnTo>
                <a:lnTo>
                  <a:pt x="1259" y="1102"/>
                </a:lnTo>
                <a:lnTo>
                  <a:pt x="1259" y="3622"/>
                </a:lnTo>
                <a:lnTo>
                  <a:pt x="630" y="3622"/>
                </a:lnTo>
                <a:moveTo>
                  <a:pt x="2519" y="3622"/>
                </a:moveTo>
                <a:lnTo>
                  <a:pt x="2519" y="1732"/>
                </a:lnTo>
                <a:lnTo>
                  <a:pt x="1889" y="1732"/>
                </a:lnTo>
                <a:lnTo>
                  <a:pt x="1889" y="3622"/>
                </a:lnTo>
                <a:lnTo>
                  <a:pt x="2519" y="3622"/>
                </a:lnTo>
                <a:moveTo>
                  <a:pt x="3778" y="3622"/>
                </a:moveTo>
                <a:lnTo>
                  <a:pt x="3778" y="472"/>
                </a:lnTo>
                <a:lnTo>
                  <a:pt x="3149" y="472"/>
                </a:lnTo>
                <a:lnTo>
                  <a:pt x="3149" y="3622"/>
                </a:lnTo>
                <a:lnTo>
                  <a:pt x="3778" y="3622"/>
                </a:lnTo>
                <a:moveTo>
                  <a:pt x="0" y="0"/>
                </a:moveTo>
                <a:lnTo>
                  <a:pt x="0" y="4251"/>
                </a:lnTo>
                <a:lnTo>
                  <a:pt x="4250" y="4251"/>
                </a:lnTo>
              </a:path>
            </a:pathLst>
          </a:custGeom>
          <a:noFill/>
          <a:ln w="15875" cap="sq">
            <a:solidFill>
              <a:schemeClr val="accent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gradFill>
                <a:gsLst>
                  <a:gs pos="0">
                    <a:srgbClr val="505050"/>
                  </a:gs>
                  <a:gs pos="100000">
                    <a:srgbClr val="505050"/>
                  </a:gs>
                </a:gsLst>
                <a:lin ang="5400000" scaled="1"/>
              </a:gradFill>
              <a:effectLst/>
              <a:uLnTx/>
              <a:uFillTx/>
              <a:latin typeface="Segoe UI"/>
              <a:ea typeface="+mn-ea"/>
              <a:cs typeface="+mn-cs"/>
            </a:endParaRPr>
          </a:p>
        </p:txBody>
      </p:sp>
      <p:sp>
        <p:nvSpPr>
          <p:cNvPr id="105" name="Processing_E9F5" title="Icon of two interlocked gears">
            <a:extLst>
              <a:ext uri="{FF2B5EF4-FFF2-40B4-BE49-F238E27FC236}">
                <a16:creationId xmlns:a16="http://schemas.microsoft.com/office/drawing/2014/main" id="{2573A659-574F-4EFE-BFDA-77B6F4C2E954}"/>
              </a:ext>
            </a:extLst>
          </p:cNvPr>
          <p:cNvSpPr>
            <a:spLocks noChangeAspect="1" noEditPoints="1"/>
          </p:cNvSpPr>
          <p:nvPr/>
        </p:nvSpPr>
        <p:spPr bwMode="auto">
          <a:xfrm>
            <a:off x="7080518" y="2178242"/>
            <a:ext cx="724622" cy="631098"/>
          </a:xfrm>
          <a:custGeom>
            <a:avLst/>
            <a:gdLst>
              <a:gd name="T0" fmla="*/ 924 w 3867"/>
              <a:gd name="T1" fmla="*/ 299 h 3367"/>
              <a:gd name="T2" fmla="*/ 1549 w 3867"/>
              <a:gd name="T3" fmla="*/ 924 h 3367"/>
              <a:gd name="T4" fmla="*/ 924 w 3867"/>
              <a:gd name="T5" fmla="*/ 1549 h 3367"/>
              <a:gd name="T6" fmla="*/ 299 w 3867"/>
              <a:gd name="T7" fmla="*/ 924 h 3367"/>
              <a:gd name="T8" fmla="*/ 924 w 3867"/>
              <a:gd name="T9" fmla="*/ 299 h 3367"/>
              <a:gd name="T10" fmla="*/ 1163 w 3867"/>
              <a:gd name="T11" fmla="*/ 347 h 3367"/>
              <a:gd name="T12" fmla="*/ 1307 w 3867"/>
              <a:gd name="T13" fmla="*/ 0 h 3367"/>
              <a:gd name="T14" fmla="*/ 1501 w 3867"/>
              <a:gd name="T15" fmla="*/ 685 h 3367"/>
              <a:gd name="T16" fmla="*/ 1848 w 3867"/>
              <a:gd name="T17" fmla="*/ 541 h 3367"/>
              <a:gd name="T18" fmla="*/ 1501 w 3867"/>
              <a:gd name="T19" fmla="*/ 1163 h 3367"/>
              <a:gd name="T20" fmla="*/ 1848 w 3867"/>
              <a:gd name="T21" fmla="*/ 1307 h 3367"/>
              <a:gd name="T22" fmla="*/ 1163 w 3867"/>
              <a:gd name="T23" fmla="*/ 1501 h 3367"/>
              <a:gd name="T24" fmla="*/ 1307 w 3867"/>
              <a:gd name="T25" fmla="*/ 1848 h 3367"/>
              <a:gd name="T26" fmla="*/ 685 w 3867"/>
              <a:gd name="T27" fmla="*/ 1501 h 3367"/>
              <a:gd name="T28" fmla="*/ 541 w 3867"/>
              <a:gd name="T29" fmla="*/ 1848 h 3367"/>
              <a:gd name="T30" fmla="*/ 347 w 3867"/>
              <a:gd name="T31" fmla="*/ 1163 h 3367"/>
              <a:gd name="T32" fmla="*/ 0 w 3867"/>
              <a:gd name="T33" fmla="*/ 1307 h 3367"/>
              <a:gd name="T34" fmla="*/ 0 w 3867"/>
              <a:gd name="T35" fmla="*/ 541 h 3367"/>
              <a:gd name="T36" fmla="*/ 347 w 3867"/>
              <a:gd name="T37" fmla="*/ 685 h 3367"/>
              <a:gd name="T38" fmla="*/ 685 w 3867"/>
              <a:gd name="T39" fmla="*/ 347 h 3367"/>
              <a:gd name="T40" fmla="*/ 541 w 3867"/>
              <a:gd name="T41" fmla="*/ 0 h 3367"/>
              <a:gd name="T42" fmla="*/ 2049 w 3867"/>
              <a:gd name="T43" fmla="*/ 2299 h 3367"/>
              <a:gd name="T44" fmla="*/ 2799 w 3867"/>
              <a:gd name="T45" fmla="*/ 3049 h 3367"/>
              <a:gd name="T46" fmla="*/ 3549 w 3867"/>
              <a:gd name="T47" fmla="*/ 2299 h 3367"/>
              <a:gd name="T48" fmla="*/ 2799 w 3867"/>
              <a:gd name="T49" fmla="*/ 1549 h 3367"/>
              <a:gd name="T50" fmla="*/ 2049 w 3867"/>
              <a:gd name="T51" fmla="*/ 2299 h 3367"/>
              <a:gd name="T52" fmla="*/ 2357 w 3867"/>
              <a:gd name="T53" fmla="*/ 1231 h 3367"/>
              <a:gd name="T54" fmla="*/ 2512 w 3867"/>
              <a:gd name="T55" fmla="*/ 1606 h 3367"/>
              <a:gd name="T56" fmla="*/ 2106 w 3867"/>
              <a:gd name="T57" fmla="*/ 2012 h 3367"/>
              <a:gd name="T58" fmla="*/ 1731 w 3867"/>
              <a:gd name="T59" fmla="*/ 1856 h 3367"/>
              <a:gd name="T60" fmla="*/ 2106 w 3867"/>
              <a:gd name="T61" fmla="*/ 2586 h 3367"/>
              <a:gd name="T62" fmla="*/ 1731 w 3867"/>
              <a:gd name="T63" fmla="*/ 2741 h 3367"/>
              <a:gd name="T64" fmla="*/ 2512 w 3867"/>
              <a:gd name="T65" fmla="*/ 2992 h 3367"/>
              <a:gd name="T66" fmla="*/ 2357 w 3867"/>
              <a:gd name="T67" fmla="*/ 3367 h 3367"/>
              <a:gd name="T68" fmla="*/ 3086 w 3867"/>
              <a:gd name="T69" fmla="*/ 2992 h 3367"/>
              <a:gd name="T70" fmla="*/ 3241 w 3867"/>
              <a:gd name="T71" fmla="*/ 3367 h 3367"/>
              <a:gd name="T72" fmla="*/ 3492 w 3867"/>
              <a:gd name="T73" fmla="*/ 2586 h 3367"/>
              <a:gd name="T74" fmla="*/ 3867 w 3867"/>
              <a:gd name="T75" fmla="*/ 2741 h 3367"/>
              <a:gd name="T76" fmla="*/ 3492 w 3867"/>
              <a:gd name="T77" fmla="*/ 2012 h 3367"/>
              <a:gd name="T78" fmla="*/ 3867 w 3867"/>
              <a:gd name="T79" fmla="*/ 1856 h 3367"/>
              <a:gd name="T80" fmla="*/ 3086 w 3867"/>
              <a:gd name="T81" fmla="*/ 1606 h 3367"/>
              <a:gd name="T82" fmla="*/ 3241 w 3867"/>
              <a:gd name="T83" fmla="*/ 1231 h 3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867" h="3367">
                <a:moveTo>
                  <a:pt x="924" y="299"/>
                </a:moveTo>
                <a:cubicBezTo>
                  <a:pt x="1269" y="299"/>
                  <a:pt x="1549" y="579"/>
                  <a:pt x="1549" y="924"/>
                </a:cubicBezTo>
                <a:cubicBezTo>
                  <a:pt x="1549" y="1269"/>
                  <a:pt x="1269" y="1549"/>
                  <a:pt x="924" y="1549"/>
                </a:cubicBezTo>
                <a:cubicBezTo>
                  <a:pt x="579" y="1549"/>
                  <a:pt x="299" y="1269"/>
                  <a:pt x="299" y="924"/>
                </a:cubicBezTo>
                <a:cubicBezTo>
                  <a:pt x="299" y="579"/>
                  <a:pt x="579" y="299"/>
                  <a:pt x="924" y="299"/>
                </a:cubicBezTo>
                <a:close/>
                <a:moveTo>
                  <a:pt x="1163" y="347"/>
                </a:moveTo>
                <a:cubicBezTo>
                  <a:pt x="1307" y="0"/>
                  <a:pt x="1307" y="0"/>
                  <a:pt x="1307" y="0"/>
                </a:cubicBezTo>
                <a:moveTo>
                  <a:pt x="1501" y="685"/>
                </a:moveTo>
                <a:cubicBezTo>
                  <a:pt x="1848" y="541"/>
                  <a:pt x="1848" y="541"/>
                  <a:pt x="1848" y="541"/>
                </a:cubicBezTo>
                <a:moveTo>
                  <a:pt x="1501" y="1163"/>
                </a:moveTo>
                <a:cubicBezTo>
                  <a:pt x="1848" y="1307"/>
                  <a:pt x="1848" y="1307"/>
                  <a:pt x="1848" y="1307"/>
                </a:cubicBezTo>
                <a:moveTo>
                  <a:pt x="1163" y="1501"/>
                </a:moveTo>
                <a:cubicBezTo>
                  <a:pt x="1307" y="1848"/>
                  <a:pt x="1307" y="1848"/>
                  <a:pt x="1307" y="1848"/>
                </a:cubicBezTo>
                <a:moveTo>
                  <a:pt x="685" y="1501"/>
                </a:moveTo>
                <a:cubicBezTo>
                  <a:pt x="541" y="1848"/>
                  <a:pt x="541" y="1848"/>
                  <a:pt x="541" y="1848"/>
                </a:cubicBezTo>
                <a:moveTo>
                  <a:pt x="347" y="1163"/>
                </a:moveTo>
                <a:cubicBezTo>
                  <a:pt x="0" y="1307"/>
                  <a:pt x="0" y="1307"/>
                  <a:pt x="0" y="1307"/>
                </a:cubicBezTo>
                <a:moveTo>
                  <a:pt x="0" y="541"/>
                </a:moveTo>
                <a:cubicBezTo>
                  <a:pt x="347" y="685"/>
                  <a:pt x="347" y="685"/>
                  <a:pt x="347" y="685"/>
                </a:cubicBezTo>
                <a:moveTo>
                  <a:pt x="685" y="347"/>
                </a:moveTo>
                <a:cubicBezTo>
                  <a:pt x="541" y="0"/>
                  <a:pt x="541" y="0"/>
                  <a:pt x="541" y="0"/>
                </a:cubicBezTo>
                <a:moveTo>
                  <a:pt x="2049" y="2299"/>
                </a:moveTo>
                <a:cubicBezTo>
                  <a:pt x="2049" y="2713"/>
                  <a:pt x="2385" y="3049"/>
                  <a:pt x="2799" y="3049"/>
                </a:cubicBezTo>
                <a:cubicBezTo>
                  <a:pt x="3213" y="3049"/>
                  <a:pt x="3549" y="2713"/>
                  <a:pt x="3549" y="2299"/>
                </a:cubicBezTo>
                <a:cubicBezTo>
                  <a:pt x="3549" y="1885"/>
                  <a:pt x="3213" y="1549"/>
                  <a:pt x="2799" y="1549"/>
                </a:cubicBezTo>
                <a:cubicBezTo>
                  <a:pt x="2385" y="1549"/>
                  <a:pt x="2049" y="1885"/>
                  <a:pt x="2049" y="2299"/>
                </a:cubicBezTo>
                <a:close/>
                <a:moveTo>
                  <a:pt x="2357" y="1231"/>
                </a:moveTo>
                <a:cubicBezTo>
                  <a:pt x="2512" y="1606"/>
                  <a:pt x="2512" y="1606"/>
                  <a:pt x="2512" y="1606"/>
                </a:cubicBezTo>
                <a:moveTo>
                  <a:pt x="2106" y="2012"/>
                </a:moveTo>
                <a:cubicBezTo>
                  <a:pt x="1731" y="1856"/>
                  <a:pt x="1731" y="1856"/>
                  <a:pt x="1731" y="1856"/>
                </a:cubicBezTo>
                <a:moveTo>
                  <a:pt x="2106" y="2586"/>
                </a:moveTo>
                <a:cubicBezTo>
                  <a:pt x="1731" y="2741"/>
                  <a:pt x="1731" y="2741"/>
                  <a:pt x="1731" y="2741"/>
                </a:cubicBezTo>
                <a:moveTo>
                  <a:pt x="2512" y="2992"/>
                </a:moveTo>
                <a:cubicBezTo>
                  <a:pt x="2357" y="3367"/>
                  <a:pt x="2357" y="3367"/>
                  <a:pt x="2357" y="3367"/>
                </a:cubicBezTo>
                <a:moveTo>
                  <a:pt x="3086" y="2992"/>
                </a:moveTo>
                <a:cubicBezTo>
                  <a:pt x="3241" y="3367"/>
                  <a:pt x="3241" y="3367"/>
                  <a:pt x="3241" y="3367"/>
                </a:cubicBezTo>
                <a:moveTo>
                  <a:pt x="3492" y="2586"/>
                </a:moveTo>
                <a:cubicBezTo>
                  <a:pt x="3867" y="2741"/>
                  <a:pt x="3867" y="2741"/>
                  <a:pt x="3867" y="2741"/>
                </a:cubicBezTo>
                <a:moveTo>
                  <a:pt x="3492" y="2012"/>
                </a:moveTo>
                <a:cubicBezTo>
                  <a:pt x="3867" y="1856"/>
                  <a:pt x="3867" y="1856"/>
                  <a:pt x="3867" y="1856"/>
                </a:cubicBezTo>
                <a:moveTo>
                  <a:pt x="3086" y="1606"/>
                </a:moveTo>
                <a:cubicBezTo>
                  <a:pt x="3241" y="1231"/>
                  <a:pt x="3241" y="1231"/>
                  <a:pt x="3241" y="1231"/>
                </a:cubicBezTo>
              </a:path>
            </a:pathLst>
          </a:custGeom>
          <a:noFill/>
          <a:ln w="15875" cap="flat">
            <a:solidFill>
              <a:schemeClr val="accent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egoe UI"/>
              <a:ea typeface="+mn-ea"/>
              <a:cs typeface="+mn-cs"/>
            </a:endParaRPr>
          </a:p>
        </p:txBody>
      </p:sp>
      <p:sp>
        <p:nvSpPr>
          <p:cNvPr id="106" name="Move_E7C2" title="Icon of four arrows pointing away from eachother">
            <a:extLst>
              <a:ext uri="{FF2B5EF4-FFF2-40B4-BE49-F238E27FC236}">
                <a16:creationId xmlns:a16="http://schemas.microsoft.com/office/drawing/2014/main" id="{41CFD654-325B-4B14-8A20-39337AEA04FC}"/>
              </a:ext>
            </a:extLst>
          </p:cNvPr>
          <p:cNvSpPr>
            <a:spLocks noChangeAspect="1" noEditPoints="1"/>
          </p:cNvSpPr>
          <p:nvPr/>
        </p:nvSpPr>
        <p:spPr bwMode="auto">
          <a:xfrm>
            <a:off x="7065743" y="4737896"/>
            <a:ext cx="754168" cy="754354"/>
          </a:xfrm>
          <a:custGeom>
            <a:avLst/>
            <a:gdLst>
              <a:gd name="T0" fmla="*/ 736 w 3999"/>
              <a:gd name="T1" fmla="*/ 2737 h 4000"/>
              <a:gd name="T2" fmla="*/ 0 w 3999"/>
              <a:gd name="T3" fmla="*/ 2001 h 4000"/>
              <a:gd name="T4" fmla="*/ 736 w 3999"/>
              <a:gd name="T5" fmla="*/ 1264 h 4000"/>
              <a:gd name="T6" fmla="*/ 86 w 3999"/>
              <a:gd name="T7" fmla="*/ 2001 h 4000"/>
              <a:gd name="T8" fmla="*/ 1264 w 3999"/>
              <a:gd name="T9" fmla="*/ 2001 h 4000"/>
              <a:gd name="T10" fmla="*/ 1264 w 3999"/>
              <a:gd name="T11" fmla="*/ 3265 h 4000"/>
              <a:gd name="T12" fmla="*/ 2000 w 3999"/>
              <a:gd name="T13" fmla="*/ 4000 h 4000"/>
              <a:gd name="T14" fmla="*/ 2735 w 3999"/>
              <a:gd name="T15" fmla="*/ 3265 h 4000"/>
              <a:gd name="T16" fmla="*/ 2000 w 3999"/>
              <a:gd name="T17" fmla="*/ 3915 h 4000"/>
              <a:gd name="T18" fmla="*/ 2000 w 3999"/>
              <a:gd name="T19" fmla="*/ 2737 h 4000"/>
              <a:gd name="T20" fmla="*/ 3264 w 3999"/>
              <a:gd name="T21" fmla="*/ 2737 h 4000"/>
              <a:gd name="T22" fmla="*/ 3999 w 3999"/>
              <a:gd name="T23" fmla="*/ 2001 h 4000"/>
              <a:gd name="T24" fmla="*/ 3264 w 3999"/>
              <a:gd name="T25" fmla="*/ 1264 h 4000"/>
              <a:gd name="T26" fmla="*/ 3913 w 3999"/>
              <a:gd name="T27" fmla="*/ 2001 h 4000"/>
              <a:gd name="T28" fmla="*/ 2735 w 3999"/>
              <a:gd name="T29" fmla="*/ 2001 h 4000"/>
              <a:gd name="T30" fmla="*/ 2735 w 3999"/>
              <a:gd name="T31" fmla="*/ 736 h 4000"/>
              <a:gd name="T32" fmla="*/ 2000 w 3999"/>
              <a:gd name="T33" fmla="*/ 0 h 4000"/>
              <a:gd name="T34" fmla="*/ 1264 w 3999"/>
              <a:gd name="T35" fmla="*/ 736 h 4000"/>
              <a:gd name="T36" fmla="*/ 2000 w 3999"/>
              <a:gd name="T37" fmla="*/ 86 h 4000"/>
              <a:gd name="T38" fmla="*/ 2000 w 3999"/>
              <a:gd name="T39" fmla="*/ 1264 h 40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3999" h="4000">
                <a:moveTo>
                  <a:pt x="736" y="2737"/>
                </a:moveTo>
                <a:lnTo>
                  <a:pt x="0" y="2001"/>
                </a:lnTo>
                <a:lnTo>
                  <a:pt x="736" y="1264"/>
                </a:lnTo>
                <a:moveTo>
                  <a:pt x="86" y="2001"/>
                </a:moveTo>
                <a:lnTo>
                  <a:pt x="1264" y="2001"/>
                </a:lnTo>
                <a:moveTo>
                  <a:pt x="1264" y="3265"/>
                </a:moveTo>
                <a:lnTo>
                  <a:pt x="2000" y="4000"/>
                </a:lnTo>
                <a:lnTo>
                  <a:pt x="2735" y="3265"/>
                </a:lnTo>
                <a:moveTo>
                  <a:pt x="2000" y="3915"/>
                </a:moveTo>
                <a:lnTo>
                  <a:pt x="2000" y="2737"/>
                </a:lnTo>
                <a:moveTo>
                  <a:pt x="3264" y="2737"/>
                </a:moveTo>
                <a:lnTo>
                  <a:pt x="3999" y="2001"/>
                </a:lnTo>
                <a:lnTo>
                  <a:pt x="3264" y="1264"/>
                </a:lnTo>
                <a:moveTo>
                  <a:pt x="3913" y="2001"/>
                </a:moveTo>
                <a:lnTo>
                  <a:pt x="2735" y="2001"/>
                </a:lnTo>
                <a:moveTo>
                  <a:pt x="2735" y="736"/>
                </a:moveTo>
                <a:lnTo>
                  <a:pt x="2000" y="0"/>
                </a:lnTo>
                <a:lnTo>
                  <a:pt x="1264" y="736"/>
                </a:lnTo>
                <a:moveTo>
                  <a:pt x="2000" y="86"/>
                </a:moveTo>
                <a:lnTo>
                  <a:pt x="2000" y="1264"/>
                </a:lnTo>
              </a:path>
            </a:pathLst>
          </a:custGeom>
          <a:noFill/>
          <a:ln w="15875" cap="sq">
            <a:solidFill>
              <a:schemeClr val="accent4"/>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dirty="0">
              <a:ln>
                <a:noFill/>
              </a:ln>
              <a:gradFill>
                <a:gsLst>
                  <a:gs pos="0">
                    <a:srgbClr val="505050"/>
                  </a:gs>
                  <a:gs pos="100000">
                    <a:srgbClr val="505050"/>
                  </a:gs>
                </a:gsLst>
                <a:lin ang="5400000" scaled="1"/>
              </a:gradFill>
              <a:effectLst/>
              <a:uLnTx/>
              <a:uFillTx/>
              <a:latin typeface="Segoe UI"/>
              <a:ea typeface="+mn-ea"/>
              <a:cs typeface="+mn-cs"/>
            </a:endParaRPr>
          </a:p>
        </p:txBody>
      </p:sp>
      <p:sp>
        <p:nvSpPr>
          <p:cNvPr id="20" name="Footer Placeholder 1">
            <a:extLst>
              <a:ext uri="{FF2B5EF4-FFF2-40B4-BE49-F238E27FC236}">
                <a16:creationId xmlns:a16="http://schemas.microsoft.com/office/drawing/2014/main" id="{BA0D5E93-3203-4545-AFFF-FC897ABAB180}"/>
              </a:ext>
            </a:extLst>
          </p:cNvPr>
          <p:cNvSpPr>
            <a:spLocks noGrp="1"/>
          </p:cNvSpPr>
          <p:nvPr>
            <p:ph type="ftr" sz="quarter" idx="3"/>
          </p:nvPr>
        </p:nvSpPr>
        <p:spPr>
          <a:xfrm>
            <a:off x="456875" y="6590722"/>
            <a:ext cx="1867552" cy="135796"/>
          </a:xfrm>
        </p:spPr>
        <p:txBody>
          <a:bodyPr/>
          <a:lstStyle/>
          <a:p>
            <a:pPr algn="l"/>
            <a:r>
              <a:rPr lang="en-GB" dirty="0"/>
              <a:t>Microsoft Confidential</a:t>
            </a:r>
          </a:p>
        </p:txBody>
      </p:sp>
    </p:spTree>
    <p:extLst>
      <p:ext uri="{BB962C8B-B14F-4D97-AF65-F5344CB8AC3E}">
        <p14:creationId xmlns:p14="http://schemas.microsoft.com/office/powerpoint/2010/main" val="2171949628"/>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1B9868-8F80-4CC5-B30A-8172A0856B33}"/>
              </a:ext>
            </a:extLst>
          </p:cNvPr>
          <p:cNvSpPr>
            <a:spLocks noGrp="1"/>
          </p:cNvSpPr>
          <p:nvPr>
            <p:ph type="title"/>
          </p:nvPr>
        </p:nvSpPr>
        <p:spPr>
          <a:xfrm>
            <a:off x="269302" y="2505004"/>
            <a:ext cx="11178419" cy="1793090"/>
          </a:xfrm>
        </p:spPr>
        <p:txBody>
          <a:bodyPr/>
          <a:lstStyle/>
          <a:p>
            <a:r>
              <a:rPr lang="en-US" sz="6000" dirty="0"/>
              <a:t>Microsoft Unified Support</a:t>
            </a:r>
          </a:p>
        </p:txBody>
      </p:sp>
      <p:sp>
        <p:nvSpPr>
          <p:cNvPr id="3" name="Text Placeholder 2">
            <a:extLst>
              <a:ext uri="{FF2B5EF4-FFF2-40B4-BE49-F238E27FC236}">
                <a16:creationId xmlns:a16="http://schemas.microsoft.com/office/drawing/2014/main" id="{F1549316-2605-4D09-ACEC-E51948987D8A}"/>
              </a:ext>
            </a:extLst>
          </p:cNvPr>
          <p:cNvSpPr>
            <a:spLocks noGrp="1"/>
          </p:cNvSpPr>
          <p:nvPr>
            <p:ph type="body" sz="quarter" idx="12"/>
          </p:nvPr>
        </p:nvSpPr>
        <p:spPr/>
        <p:txBody>
          <a:bodyPr/>
          <a:lstStyle/>
          <a:p>
            <a:r>
              <a:rPr lang="en-US" sz="4000" dirty="0">
                <a:solidFill>
                  <a:schemeClr val="tx1"/>
                </a:solidFill>
              </a:rPr>
              <a:t>Performance</a:t>
            </a:r>
          </a:p>
        </p:txBody>
      </p:sp>
    </p:spTree>
    <p:extLst>
      <p:ext uri="{BB962C8B-B14F-4D97-AF65-F5344CB8AC3E}">
        <p14:creationId xmlns:p14="http://schemas.microsoft.com/office/powerpoint/2010/main" val="243368072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A closer look at the support services you’ll gain</a:t>
            </a:r>
          </a:p>
        </p:txBody>
      </p:sp>
      <p:graphicFrame>
        <p:nvGraphicFramePr>
          <p:cNvPr id="14" name="Table 13">
            <a:extLst>
              <a:ext uri="{FF2B5EF4-FFF2-40B4-BE49-F238E27FC236}">
                <a16:creationId xmlns:a16="http://schemas.microsoft.com/office/drawing/2014/main" id="{9F1DF1A5-162F-4E6B-9F60-8E037A23DDBF}"/>
              </a:ext>
            </a:extLst>
          </p:cNvPr>
          <p:cNvGraphicFramePr>
            <a:graphicFrameLocks noGrp="1"/>
          </p:cNvGraphicFramePr>
          <p:nvPr>
            <p:extLst>
              <p:ext uri="{D42A27DB-BD31-4B8C-83A1-F6EECF244321}">
                <p14:modId xmlns:p14="http://schemas.microsoft.com/office/powerpoint/2010/main" val="1106221118"/>
              </p:ext>
            </p:extLst>
          </p:nvPr>
        </p:nvGraphicFramePr>
        <p:xfrm>
          <a:off x="449580" y="790609"/>
          <a:ext cx="11285220" cy="5529452"/>
        </p:xfrm>
        <a:graphic>
          <a:graphicData uri="http://schemas.openxmlformats.org/drawingml/2006/table">
            <a:tbl>
              <a:tblPr firstRow="1" bandRow="1"/>
              <a:tblGrid>
                <a:gridCol w="3211241">
                  <a:extLst>
                    <a:ext uri="{9D8B030D-6E8A-4147-A177-3AD203B41FA5}">
                      <a16:colId xmlns:a16="http://schemas.microsoft.com/office/drawing/2014/main" val="20000"/>
                    </a:ext>
                  </a:extLst>
                </a:gridCol>
                <a:gridCol w="8073979">
                  <a:extLst>
                    <a:ext uri="{9D8B030D-6E8A-4147-A177-3AD203B41FA5}">
                      <a16:colId xmlns:a16="http://schemas.microsoft.com/office/drawing/2014/main" val="20001"/>
                    </a:ext>
                  </a:extLst>
                </a:gridCol>
              </a:tblGrid>
              <a:tr h="412078">
                <a:tc>
                  <a:txBody>
                    <a:bodyPr/>
                    <a:lstStyle/>
                    <a:p>
                      <a:pPr marL="0" marR="0" lvl="0" indent="0" algn="l" defTabSz="932742" rtl="0" eaLnBrk="1" fontAlgn="auto" latinLnBrk="0" hangingPunct="1">
                        <a:lnSpc>
                          <a:spcPct val="100000"/>
                        </a:lnSpc>
                        <a:spcBef>
                          <a:spcPts val="0"/>
                        </a:spcBef>
                        <a:spcAft>
                          <a:spcPts val="0"/>
                        </a:spcAft>
                        <a:buClrTx/>
                        <a:buSzTx/>
                        <a:buFontTx/>
                        <a:buNone/>
                        <a:tabLst/>
                        <a:defRPr/>
                      </a:pPr>
                      <a:endParaRPr kumimoji="0" lang="en-US" sz="1200" b="0" i="1" u="none" strike="noStrike" kern="1200" cap="none" spc="0" normalizeH="0" baseline="0" noProof="0" dirty="0">
                        <a:ln>
                          <a:noFill/>
                        </a:ln>
                        <a:solidFill>
                          <a:schemeClr val="tx1"/>
                        </a:solidFill>
                        <a:effectLst/>
                        <a:uLnTx/>
                        <a:uFillTx/>
                        <a:latin typeface="+mn-lt"/>
                        <a:ea typeface="+mn-ea"/>
                        <a:cs typeface="Segoe UI Semibold" panose="020B0702040204020203" pitchFamily="34" charset="0"/>
                      </a:endParaRPr>
                    </a:p>
                  </a:txBody>
                  <a:tcPr marL="87880" marR="84458" marT="87880" marB="87880" anchor="ctr">
                    <a:lnL w="28575" cap="flat" cmpd="sng" algn="ctr">
                      <a:noFill/>
                      <a:prstDash val="solid"/>
                      <a:round/>
                      <a:headEnd type="none" w="med" len="med"/>
                      <a:tailEnd type="none" w="med" len="med"/>
                    </a:lnL>
                    <a:lnR w="12700" cap="flat" cmpd="sng" algn="ctr">
                      <a:noFill/>
                      <a:prstDash val="solid"/>
                      <a:round/>
                      <a:headEnd type="none" w="med" len="med"/>
                      <a:tailEnd type="none" w="med" len="med"/>
                    </a:lnR>
                    <a:lnT w="28575"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32742" rtl="0" eaLnBrk="1" fontAlgn="auto" latinLnBrk="0" hangingPunct="1">
                        <a:lnSpc>
                          <a:spcPct val="100000"/>
                        </a:lnSpc>
                        <a:spcBef>
                          <a:spcPts val="0"/>
                        </a:spcBef>
                        <a:spcAft>
                          <a:spcPts val="0"/>
                        </a:spcAft>
                        <a:buClr>
                          <a:schemeClr val="accent5"/>
                        </a:buClr>
                        <a:buSzTx/>
                        <a:buFont typeface="Segoe UI Symbol" panose="020B0502040204020203" pitchFamily="34" charset="0"/>
                        <a:buNone/>
                        <a:tabLst/>
                        <a:defRPr/>
                      </a:pPr>
                      <a:r>
                        <a:rPr kumimoji="0" lang="en-US" sz="1600" b="0" i="0" u="none" strike="noStrike" kern="1200" cap="none" spc="0" normalizeH="0" baseline="0" noProof="0" dirty="0">
                          <a:ln>
                            <a:noFill/>
                          </a:ln>
                          <a:solidFill>
                            <a:schemeClr val="bg2"/>
                          </a:solidFill>
                          <a:effectLst/>
                          <a:uLnTx/>
                          <a:uFillTx/>
                          <a:latin typeface="Segoe UI Semibold" panose="020B0702040204020203" pitchFamily="34" charset="0"/>
                          <a:ea typeface="+mn-ea"/>
                          <a:cs typeface="Segoe UI Semibold" panose="020B0702040204020203" pitchFamily="34" charset="0"/>
                        </a:rPr>
                        <a:t>Base Support features</a:t>
                      </a:r>
                      <a:endParaRPr kumimoji="0" lang="en-US" sz="1400" b="0" i="0" u="none" strike="noStrike" kern="1200" cap="none" spc="0" normalizeH="0" baseline="0" noProof="0" dirty="0">
                        <a:ln>
                          <a:noFill/>
                        </a:ln>
                        <a:solidFill>
                          <a:schemeClr val="bg2"/>
                        </a:solidFill>
                        <a:effectLst/>
                        <a:uLnTx/>
                        <a:uFillTx/>
                        <a:latin typeface="+mn-lt"/>
                        <a:ea typeface="+mn-ea"/>
                        <a:cs typeface="+mn-cs"/>
                      </a:endParaRPr>
                    </a:p>
                  </a:txBody>
                  <a:tcPr marL="0" marR="175761" marT="87880" marB="87880" anchor="ctr">
                    <a:lnL w="12700"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noFill/>
                      <a:prstDash val="solid"/>
                      <a:round/>
                      <a:headEnd type="none" w="med" len="med"/>
                      <a:tailEnd type="none" w="med" len="med"/>
                    </a:lnT>
                    <a:lnB w="6350" cap="flat" cmpd="sng" algn="ctr">
                      <a:solidFill>
                        <a:schemeClr val="tx1">
                          <a:lumMod val="75000"/>
                        </a:schemeClr>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76161482"/>
                  </a:ext>
                </a:extLst>
              </a:tr>
              <a:tr h="1706217">
                <a:tc>
                  <a:txBody>
                    <a:bodyPr/>
                    <a:lstStyle/>
                    <a:p>
                      <a:pPr algn="l">
                        <a:lnSpc>
                          <a:spcPct val="100000"/>
                        </a:lnSpc>
                        <a:spcBef>
                          <a:spcPts val="0"/>
                        </a:spcBef>
                        <a:spcAft>
                          <a:spcPts val="0"/>
                        </a:spcAft>
                      </a:pPr>
                      <a:r>
                        <a:rPr lang="en-US" sz="1600" dirty="0">
                          <a:solidFill>
                            <a:schemeClr val="accent1"/>
                          </a:solidFill>
                          <a:latin typeface="Segoe UI Semibold" panose="020B0702040204020203" pitchFamily="34" charset="0"/>
                          <a:cs typeface="Segoe UI Semibold" panose="020B0702040204020203" pitchFamily="34" charset="0"/>
                        </a:rPr>
                        <a:t>Problem Resolution</a:t>
                      </a:r>
                    </a:p>
                    <a:p>
                      <a:pPr marL="0" marR="0" lvl="0" indent="0" algn="l" defTabSz="932742" rtl="0" eaLnBrk="1" fontAlgn="auto" latinLnBrk="0" hangingPunct="1">
                        <a:lnSpc>
                          <a:spcPct val="100000"/>
                        </a:lnSpc>
                        <a:spcBef>
                          <a:spcPts val="0"/>
                        </a:spcBef>
                        <a:spcAft>
                          <a:spcPts val="0"/>
                        </a:spcAft>
                        <a:buClrTx/>
                        <a:buSzTx/>
                        <a:buFontTx/>
                        <a:buNone/>
                        <a:tabLst/>
                        <a:defRPr/>
                      </a:pPr>
                      <a:r>
                        <a:rPr kumimoji="0" lang="en-GB" sz="1200" b="0" i="1" u="none" strike="noStrike" kern="1200" cap="none" spc="0" normalizeH="0" baseline="0" noProof="0" dirty="0">
                          <a:ln>
                            <a:noFill/>
                          </a:ln>
                          <a:solidFill>
                            <a:schemeClr val="bg1"/>
                          </a:solidFill>
                          <a:effectLst/>
                          <a:uLnTx/>
                          <a:uFillTx/>
                          <a:latin typeface="+mn-lt"/>
                          <a:ea typeface="+mn-ea"/>
                          <a:cs typeface="Segoe UI Semibold" panose="020B0702040204020203" pitchFamily="34" charset="0"/>
                        </a:rPr>
                        <a:t>Priority handling for all incidents</a:t>
                      </a:r>
                    </a:p>
                  </a:txBody>
                  <a:tcPr marL="806782" marR="86152" marT="89642" marB="89642" anchor="ctr">
                    <a:lnL w="28575" cap="flat" cmpd="sng" algn="ctr">
                      <a:noFill/>
                      <a:prstDash val="solid"/>
                      <a:round/>
                      <a:headEnd type="none" w="med" len="med"/>
                      <a:tailEnd type="none" w="med" len="med"/>
                    </a:lnL>
                    <a:lnR w="6350" cap="flat" cmpd="sng" algn="ctr">
                      <a:solidFill>
                        <a:schemeClr val="tx1">
                          <a:lumMod val="75000"/>
                        </a:schemeClr>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777240" rtl="0" eaLnBrk="1" latinLnBrk="0" hangingPunct="1">
                        <a:defRPr sz="1530" kern="1200">
                          <a:solidFill>
                            <a:schemeClr val="tx1"/>
                          </a:solidFill>
                          <a:latin typeface="Segoe UI"/>
                        </a:defRPr>
                      </a:lvl1pPr>
                      <a:lvl2pPr marL="388620" algn="l" defTabSz="777240" rtl="0" eaLnBrk="1" latinLnBrk="0" hangingPunct="1">
                        <a:defRPr sz="1530" kern="1200">
                          <a:solidFill>
                            <a:schemeClr val="tx1"/>
                          </a:solidFill>
                          <a:latin typeface="Segoe UI"/>
                        </a:defRPr>
                      </a:lvl2pPr>
                      <a:lvl3pPr marL="777240" algn="l" defTabSz="777240" rtl="0" eaLnBrk="1" latinLnBrk="0" hangingPunct="1">
                        <a:defRPr sz="1530" kern="1200">
                          <a:solidFill>
                            <a:schemeClr val="tx1"/>
                          </a:solidFill>
                          <a:latin typeface="Segoe UI"/>
                        </a:defRPr>
                      </a:lvl3pPr>
                      <a:lvl4pPr marL="1165860" algn="l" defTabSz="777240" rtl="0" eaLnBrk="1" latinLnBrk="0" hangingPunct="1">
                        <a:defRPr sz="1530" kern="1200">
                          <a:solidFill>
                            <a:schemeClr val="tx1"/>
                          </a:solidFill>
                          <a:latin typeface="Segoe UI"/>
                        </a:defRPr>
                      </a:lvl4pPr>
                      <a:lvl5pPr marL="1554480" algn="l" defTabSz="777240" rtl="0" eaLnBrk="1" latinLnBrk="0" hangingPunct="1">
                        <a:defRPr sz="1530" kern="1200">
                          <a:solidFill>
                            <a:schemeClr val="tx1"/>
                          </a:solidFill>
                          <a:latin typeface="Segoe UI"/>
                        </a:defRPr>
                      </a:lvl5pPr>
                      <a:lvl6pPr marL="1943100" algn="l" defTabSz="777240" rtl="0" eaLnBrk="1" latinLnBrk="0" hangingPunct="1">
                        <a:defRPr sz="1530" kern="1200">
                          <a:solidFill>
                            <a:schemeClr val="tx1"/>
                          </a:solidFill>
                          <a:latin typeface="Segoe UI"/>
                        </a:defRPr>
                      </a:lvl6pPr>
                      <a:lvl7pPr marL="2331720" algn="l" defTabSz="777240" rtl="0" eaLnBrk="1" latinLnBrk="0" hangingPunct="1">
                        <a:defRPr sz="1530" kern="1200">
                          <a:solidFill>
                            <a:schemeClr val="tx1"/>
                          </a:solidFill>
                          <a:latin typeface="Segoe UI"/>
                        </a:defRPr>
                      </a:lvl7pPr>
                      <a:lvl8pPr marL="2720340" algn="l" defTabSz="777240" rtl="0" eaLnBrk="1" latinLnBrk="0" hangingPunct="1">
                        <a:defRPr sz="1530" kern="1200">
                          <a:solidFill>
                            <a:schemeClr val="tx1"/>
                          </a:solidFill>
                          <a:latin typeface="Segoe UI"/>
                        </a:defRPr>
                      </a:lvl8pPr>
                      <a:lvl9pPr marL="3108960" algn="l" defTabSz="777240" rtl="0" eaLnBrk="1" latinLnBrk="0" hangingPunct="1">
                        <a:defRPr sz="1530" kern="1200">
                          <a:solidFill>
                            <a:schemeClr val="tx1"/>
                          </a:solidFill>
                          <a:latin typeface="Segoe UI"/>
                        </a:defRPr>
                      </a:lvl9pPr>
                    </a:lstStyle>
                    <a:p>
                      <a:pPr marL="171450" marR="0" lvl="1" indent="-171450" algn="l" defTabSz="932742"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chemeClr val="bg1"/>
                          </a:solidFill>
                          <a:effectLst/>
                          <a:uLnTx/>
                          <a:uFillTx/>
                          <a:latin typeface="+mn-lt"/>
                          <a:ea typeface="+mn-ea"/>
                          <a:cs typeface="+mn-cs"/>
                        </a:rPr>
                        <a:t>Response times:</a:t>
                      </a:r>
                    </a:p>
                    <a:p>
                      <a:pPr marL="560070" marR="0" lvl="2" indent="-171450" algn="l" defTabSz="932742"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200" b="0" i="0" u="none" strike="noStrike" kern="1200" cap="none" spc="0" normalizeH="0" baseline="0" noProof="0" dirty="0">
                          <a:ln>
                            <a:noFill/>
                          </a:ln>
                          <a:solidFill>
                            <a:schemeClr val="bg1"/>
                          </a:solidFill>
                          <a:effectLst/>
                          <a:uLnTx/>
                          <a:uFillTx/>
                          <a:latin typeface="+mn-lt"/>
                          <a:ea typeface="+mn-ea"/>
                          <a:cs typeface="+mn-cs"/>
                        </a:rPr>
                        <a:t>30-min for critical with priority routing (24x7)</a:t>
                      </a:r>
                    </a:p>
                    <a:p>
                      <a:pPr marL="560070" marR="0" lvl="2" indent="-171450" algn="l" defTabSz="932742" rtl="0" eaLnBrk="1" fontAlgn="auto" latinLnBrk="0" hangingPunct="1">
                        <a:lnSpc>
                          <a:spcPct val="100000"/>
                        </a:lnSpc>
                        <a:spcBef>
                          <a:spcPts val="0"/>
                        </a:spcBef>
                        <a:spcAft>
                          <a:spcPts val="0"/>
                        </a:spcAft>
                        <a:buClrTx/>
                        <a:buSzTx/>
                        <a:buFont typeface="Courier New" panose="02070309020205020404" pitchFamily="49" charset="0"/>
                        <a:buChar char="o"/>
                        <a:tabLst/>
                        <a:defRPr/>
                      </a:pPr>
                      <a:r>
                        <a:rPr kumimoji="0" lang="en-US" sz="1200" b="0" i="0" u="none" strike="noStrike" kern="1200" cap="none" spc="0" normalizeH="0" baseline="0" noProof="0" dirty="0">
                          <a:ln>
                            <a:noFill/>
                          </a:ln>
                          <a:solidFill>
                            <a:schemeClr val="bg1"/>
                          </a:solidFill>
                          <a:effectLst/>
                          <a:uLnTx/>
                          <a:uFillTx/>
                          <a:latin typeface="+mn-lt"/>
                          <a:ea typeface="+mn-ea"/>
                          <a:cs typeface="+mn-cs"/>
                        </a:rPr>
                        <a:t>4-hour for standard (24x7)</a:t>
                      </a:r>
                    </a:p>
                    <a:p>
                      <a:pPr marL="171450" marR="0" lvl="1" indent="-171450" algn="l" defTabSz="932742"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chemeClr val="bg1"/>
                          </a:solidFill>
                          <a:effectLst/>
                          <a:uLnTx/>
                          <a:uFillTx/>
                          <a:latin typeface="+mn-lt"/>
                          <a:ea typeface="+mn-ea"/>
                          <a:cs typeface="+mn-cs"/>
                        </a:rPr>
                        <a:t>Immediate Critical Situation Manager assignment</a:t>
                      </a:r>
                    </a:p>
                    <a:p>
                      <a:pPr marL="171450" marR="0" lvl="1" indent="-171450" algn="l" defTabSz="932742"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chemeClr val="bg1"/>
                          </a:solidFill>
                          <a:effectLst/>
                          <a:uLnTx/>
                          <a:uFillTx/>
                          <a:latin typeface="+mn-lt"/>
                          <a:ea typeface="+mn-ea"/>
                          <a:cs typeface="+mn-cs"/>
                        </a:rPr>
                        <a:t>Priority routing to Microsoft's experienced technical specialists </a:t>
                      </a:r>
                    </a:p>
                    <a:p>
                      <a:pPr marL="171450" marR="0" lvl="1" indent="-171450" algn="l" defTabSz="932742"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chemeClr val="bg1"/>
                          </a:solidFill>
                          <a:effectLst/>
                          <a:uLnTx/>
                          <a:uFillTx/>
                          <a:latin typeface="+mn-lt"/>
                          <a:ea typeface="+mn-ea"/>
                          <a:cs typeface="+mn-cs"/>
                        </a:rPr>
                        <a:t>Outcome-focused support services tailored to customer needs </a:t>
                      </a:r>
                    </a:p>
                    <a:p>
                      <a:pPr marL="171450" marR="0" lvl="1" indent="-171450" algn="l" defTabSz="932742"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chemeClr val="bg1"/>
                          </a:solidFill>
                          <a:effectLst/>
                          <a:uLnTx/>
                          <a:uFillTx/>
                          <a:latin typeface="+mn-lt"/>
                          <a:ea typeface="+mn-ea"/>
                          <a:cs typeface="+mn-cs"/>
                        </a:rPr>
                        <a:t>Relationship-based and personalized support through Services Delivery Management (SDM)</a:t>
                      </a:r>
                    </a:p>
                    <a:p>
                      <a:pPr marL="171450" marR="0" lvl="1" indent="-171450" algn="l" defTabSz="932742"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chemeClr val="bg1"/>
                          </a:solidFill>
                          <a:effectLst/>
                          <a:uLnTx/>
                          <a:uFillTx/>
                          <a:latin typeface="+mn-lt"/>
                          <a:ea typeface="+mn-ea"/>
                          <a:cs typeface="+mn-cs"/>
                        </a:rPr>
                        <a:t>Designated technical expert to lead support planning for critical workloads through the Support Technology Advisory (STA) Service</a:t>
                      </a:r>
                    </a:p>
                  </a:txBody>
                  <a:tcPr anchor="ctr">
                    <a:lnL w="6350" cap="flat" cmpd="sng" algn="ctr">
                      <a:solidFill>
                        <a:schemeClr val="tx1">
                          <a:lumMod val="75000"/>
                        </a:schemeClr>
                      </a:solidFill>
                      <a:prstDash val="solid"/>
                      <a:round/>
                      <a:headEnd type="none" w="med" len="med"/>
                      <a:tailEnd type="none" w="med" len="med"/>
                    </a:lnL>
                    <a:lnR w="28575" cap="flat" cmpd="sng" algn="ctr">
                      <a:noFill/>
                      <a:prstDash val="solid"/>
                      <a:round/>
                      <a:headEnd type="none" w="med" len="med"/>
                      <a:tailEnd type="none" w="med" len="med"/>
                    </a:lnR>
                    <a:lnT w="6350" cap="flat" cmpd="sng" algn="ctr">
                      <a:solidFill>
                        <a:schemeClr val="tx1">
                          <a:lumMod val="75000"/>
                        </a:schemeClr>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774743">
                <a:tc>
                  <a:txBody>
                    <a:bodyPr/>
                    <a:lstStyle/>
                    <a:p>
                      <a:pPr algn="l">
                        <a:lnSpc>
                          <a:spcPct val="100000"/>
                        </a:lnSpc>
                        <a:spcBef>
                          <a:spcPts val="0"/>
                        </a:spcBef>
                        <a:spcAft>
                          <a:spcPts val="0"/>
                        </a:spcAft>
                      </a:pPr>
                      <a:r>
                        <a:rPr lang="en-US" sz="1600" dirty="0">
                          <a:solidFill>
                            <a:schemeClr val="accent1"/>
                          </a:solidFill>
                          <a:latin typeface="Segoe UI Semibold" panose="020B0702040204020203" pitchFamily="34" charset="0"/>
                          <a:cs typeface="Segoe UI Semibold" panose="020B0702040204020203" pitchFamily="34" charset="0"/>
                        </a:rPr>
                        <a:t>Preventative Support</a:t>
                      </a:r>
                    </a:p>
                    <a:p>
                      <a:pPr marL="0" marR="0" lvl="0" indent="0" algn="l" defTabSz="932742" rtl="0" eaLnBrk="1" fontAlgn="auto" latinLnBrk="0" hangingPunct="1">
                        <a:lnSpc>
                          <a:spcPct val="100000"/>
                        </a:lnSpc>
                        <a:spcBef>
                          <a:spcPts val="0"/>
                        </a:spcBef>
                        <a:spcAft>
                          <a:spcPts val="0"/>
                        </a:spcAft>
                        <a:buClrTx/>
                        <a:buSzTx/>
                        <a:buFontTx/>
                        <a:buNone/>
                        <a:tabLst/>
                        <a:defRPr/>
                      </a:pPr>
                      <a:r>
                        <a:rPr kumimoji="0" lang="en-GB" sz="1200" b="0" i="1" u="none" strike="noStrike" kern="1200" cap="none" spc="0" normalizeH="0" baseline="0" noProof="0" dirty="0">
                          <a:ln>
                            <a:noFill/>
                          </a:ln>
                          <a:solidFill>
                            <a:schemeClr val="bg1"/>
                          </a:solidFill>
                          <a:effectLst/>
                          <a:uLnTx/>
                          <a:uFillTx/>
                          <a:latin typeface="+mn-lt"/>
                          <a:ea typeface="+mn-ea"/>
                          <a:cs typeface="Segoe UI Semibold" panose="020B0702040204020203" pitchFamily="34" charset="0"/>
                        </a:rPr>
                        <a:t>Strategic recommendations that remediate and prevent risks</a:t>
                      </a:r>
                    </a:p>
                  </a:txBody>
                  <a:tcPr marL="806782" marR="86152" marT="89642" marB="89642" anchor="ctr">
                    <a:lnL w="28575" cap="flat" cmpd="sng" algn="ctr">
                      <a:noFill/>
                      <a:prstDash val="solid"/>
                      <a:round/>
                      <a:headEnd type="none" w="med" len="med"/>
                      <a:tailEnd type="none" w="med" len="med"/>
                    </a:lnL>
                    <a:lnR w="6350" cap="flat" cmpd="sng" algn="ctr">
                      <a:solidFill>
                        <a:schemeClr val="tx1">
                          <a:lumMod val="75000"/>
                        </a:schemeClr>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32563" rtl="0" eaLnBrk="1" latinLnBrk="0" hangingPunct="1">
                        <a:defRPr sz="1800" kern="1200">
                          <a:solidFill>
                            <a:schemeClr val="tx1"/>
                          </a:solidFill>
                          <a:latin typeface="Segoe UI"/>
                        </a:defRPr>
                      </a:lvl1pPr>
                      <a:lvl2pPr marL="466281" algn="l" defTabSz="932563" rtl="0" eaLnBrk="1" latinLnBrk="0" hangingPunct="1">
                        <a:defRPr sz="1800" kern="1200">
                          <a:solidFill>
                            <a:schemeClr val="tx1"/>
                          </a:solidFill>
                          <a:latin typeface="Segoe UI"/>
                        </a:defRPr>
                      </a:lvl2pPr>
                      <a:lvl3pPr marL="932563" algn="l" defTabSz="932563" rtl="0" eaLnBrk="1" latinLnBrk="0" hangingPunct="1">
                        <a:defRPr sz="1800" kern="1200">
                          <a:solidFill>
                            <a:schemeClr val="tx1"/>
                          </a:solidFill>
                          <a:latin typeface="Segoe UI"/>
                        </a:defRPr>
                      </a:lvl3pPr>
                      <a:lvl4pPr marL="1398844" algn="l" defTabSz="932563" rtl="0" eaLnBrk="1" latinLnBrk="0" hangingPunct="1">
                        <a:defRPr sz="1800" kern="1200">
                          <a:solidFill>
                            <a:schemeClr val="tx1"/>
                          </a:solidFill>
                          <a:latin typeface="Segoe UI"/>
                        </a:defRPr>
                      </a:lvl4pPr>
                      <a:lvl5pPr marL="1865126" algn="l" defTabSz="932563" rtl="0" eaLnBrk="1" latinLnBrk="0" hangingPunct="1">
                        <a:defRPr sz="1800" kern="1200">
                          <a:solidFill>
                            <a:schemeClr val="tx1"/>
                          </a:solidFill>
                          <a:latin typeface="Segoe UI"/>
                        </a:defRPr>
                      </a:lvl5pPr>
                      <a:lvl6pPr marL="2331408" algn="l" defTabSz="932563" rtl="0" eaLnBrk="1" latinLnBrk="0" hangingPunct="1">
                        <a:defRPr sz="1800" kern="1200">
                          <a:solidFill>
                            <a:schemeClr val="tx1"/>
                          </a:solidFill>
                          <a:latin typeface="Segoe UI"/>
                        </a:defRPr>
                      </a:lvl6pPr>
                      <a:lvl7pPr marL="2797689" algn="l" defTabSz="932563" rtl="0" eaLnBrk="1" latinLnBrk="0" hangingPunct="1">
                        <a:defRPr sz="1800" kern="1200">
                          <a:solidFill>
                            <a:schemeClr val="tx1"/>
                          </a:solidFill>
                          <a:latin typeface="Segoe UI"/>
                        </a:defRPr>
                      </a:lvl7pPr>
                      <a:lvl8pPr marL="3263970" algn="l" defTabSz="932563" rtl="0" eaLnBrk="1" latinLnBrk="0" hangingPunct="1">
                        <a:defRPr sz="1800" kern="1200">
                          <a:solidFill>
                            <a:schemeClr val="tx1"/>
                          </a:solidFill>
                          <a:latin typeface="Segoe UI"/>
                        </a:defRPr>
                      </a:lvl8pPr>
                      <a:lvl9pPr marL="3730253" algn="l" defTabSz="932563" rtl="0" eaLnBrk="1" latinLnBrk="0" hangingPunct="1">
                        <a:defRPr sz="1800" kern="1200">
                          <a:solidFill>
                            <a:schemeClr val="tx1"/>
                          </a:solidFill>
                          <a:latin typeface="Segoe UI"/>
                        </a:defRPr>
                      </a:lvl9pPr>
                    </a:lstStyle>
                    <a:p>
                      <a:pPr marL="173038" marR="0" lvl="0" indent="-173038" algn="l" defTabSz="932742"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dirty="0">
                          <a:ln>
                            <a:noFill/>
                          </a:ln>
                          <a:solidFill>
                            <a:schemeClr val="bg1"/>
                          </a:solidFill>
                          <a:effectLst/>
                          <a:uLnTx/>
                          <a:uFillTx/>
                          <a:latin typeface="Segoe UI"/>
                          <a:ea typeface="+mn-ea"/>
                          <a:cs typeface="+mn-cs"/>
                        </a:rPr>
                        <a:t>Access to a wide variety of service delivery management support services and </a:t>
                      </a:r>
                      <a:br>
                        <a:rPr kumimoji="0" lang="en-GB" sz="1200" b="0" i="0" u="none" strike="noStrike" kern="1200" cap="none" spc="0" normalizeH="0" baseline="0" dirty="0">
                          <a:ln>
                            <a:noFill/>
                          </a:ln>
                          <a:solidFill>
                            <a:schemeClr val="bg1"/>
                          </a:solidFill>
                          <a:effectLst/>
                          <a:uLnTx/>
                          <a:uFillTx/>
                          <a:latin typeface="Segoe UI"/>
                          <a:ea typeface="+mn-ea"/>
                          <a:cs typeface="+mn-cs"/>
                        </a:rPr>
                      </a:br>
                      <a:r>
                        <a:rPr kumimoji="0" lang="en-GB" sz="1200" b="0" i="0" u="none" strike="noStrike" kern="1200" cap="none" spc="0" normalizeH="0" baseline="0" dirty="0">
                          <a:ln>
                            <a:noFill/>
                          </a:ln>
                          <a:solidFill>
                            <a:schemeClr val="bg1"/>
                          </a:solidFill>
                          <a:effectLst/>
                          <a:uLnTx/>
                          <a:uFillTx/>
                          <a:latin typeface="Segoe UI"/>
                          <a:ea typeface="+mn-ea"/>
                          <a:cs typeface="+mn-cs"/>
                        </a:rPr>
                        <a:t>resources to help drive your success in the Cloud</a:t>
                      </a:r>
                    </a:p>
                    <a:p>
                      <a:pPr marL="173038" marR="0" lvl="0" indent="-173038" algn="l" defTabSz="932742"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dirty="0">
                          <a:ln>
                            <a:noFill/>
                          </a:ln>
                          <a:solidFill>
                            <a:schemeClr val="bg1"/>
                          </a:solidFill>
                          <a:effectLst/>
                          <a:uLnTx/>
                          <a:uFillTx/>
                          <a:latin typeface="Segoe UI"/>
                          <a:ea typeface="+mn-ea"/>
                          <a:cs typeface="+mn-cs"/>
                        </a:rPr>
                        <a:t>Access to support assistance from product experts to optimize operations</a:t>
                      </a:r>
                    </a:p>
                  </a:txBody>
                  <a:tcPr anchor="ctr">
                    <a:lnL w="6350" cap="flat" cmpd="sng" algn="ctr">
                      <a:solidFill>
                        <a:schemeClr val="tx1">
                          <a:lumMod val="75000"/>
                        </a:schemeClr>
                      </a:solidFill>
                      <a:prstDash val="solid"/>
                      <a:round/>
                      <a:headEnd type="none" w="med" len="med"/>
                      <a:tailEnd type="none" w="med" len="med"/>
                    </a:lnL>
                    <a:lnR w="28575"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extLst>
                  <a:ext uri="{0D108BD9-81ED-4DB2-BD59-A6C34878D82A}">
                    <a16:rowId xmlns:a16="http://schemas.microsoft.com/office/drawing/2014/main" val="10002"/>
                  </a:ext>
                </a:extLst>
              </a:tr>
              <a:tr h="954345">
                <a:tc>
                  <a:txBody>
                    <a:bodyPr/>
                    <a:lstStyle/>
                    <a:p>
                      <a:pPr algn="l">
                        <a:lnSpc>
                          <a:spcPct val="100000"/>
                        </a:lnSpc>
                        <a:spcBef>
                          <a:spcPts val="0"/>
                        </a:spcBef>
                        <a:spcAft>
                          <a:spcPts val="0"/>
                        </a:spcAft>
                      </a:pPr>
                      <a:r>
                        <a:rPr lang="en-US" sz="1600" dirty="0">
                          <a:solidFill>
                            <a:schemeClr val="accent1"/>
                          </a:solidFill>
                          <a:latin typeface="Segoe UI Semibold" panose="020B0702040204020203" pitchFamily="34" charset="0"/>
                          <a:cs typeface="Segoe UI Semibold" panose="020B0702040204020203" pitchFamily="34" charset="0"/>
                        </a:rPr>
                        <a:t>Planning Assistance</a:t>
                      </a:r>
                    </a:p>
                    <a:p>
                      <a:pPr marL="0" marR="0" lvl="0" indent="0" algn="l" defTabSz="932742"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chemeClr val="bg1"/>
                          </a:solidFill>
                          <a:effectLst/>
                          <a:uLnTx/>
                          <a:uFillTx/>
                          <a:latin typeface="+mn-lt"/>
                          <a:ea typeface="+mn-ea"/>
                          <a:cs typeface="Segoe UI Semibold" panose="020B0702040204020203" pitchFamily="34" charset="0"/>
                        </a:rPr>
                        <a:t>Business-aligned support plans validated against the customer objectives </a:t>
                      </a:r>
                    </a:p>
                  </a:txBody>
                  <a:tcPr marL="806782" marR="86152" marT="89642" marB="89642" anchor="ctr">
                    <a:lnL w="28575" cap="flat" cmpd="sng" algn="ctr">
                      <a:noFill/>
                      <a:prstDash val="solid"/>
                      <a:round/>
                      <a:headEnd type="none" w="med" len="med"/>
                      <a:tailEnd type="none" w="med" len="med"/>
                    </a:lnL>
                    <a:lnR w="6350" cap="flat" cmpd="sng" algn="ctr">
                      <a:solidFill>
                        <a:schemeClr val="tx1">
                          <a:lumMod val="75000"/>
                        </a:schemeClr>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32563" rtl="0" eaLnBrk="1" latinLnBrk="0" hangingPunct="1">
                        <a:defRPr sz="1800" kern="1200">
                          <a:solidFill>
                            <a:schemeClr val="tx1"/>
                          </a:solidFill>
                          <a:latin typeface="Segoe UI"/>
                        </a:defRPr>
                      </a:lvl1pPr>
                      <a:lvl2pPr marL="466281" algn="l" defTabSz="932563" rtl="0" eaLnBrk="1" latinLnBrk="0" hangingPunct="1">
                        <a:defRPr sz="1800" kern="1200">
                          <a:solidFill>
                            <a:schemeClr val="tx1"/>
                          </a:solidFill>
                          <a:latin typeface="Segoe UI"/>
                        </a:defRPr>
                      </a:lvl2pPr>
                      <a:lvl3pPr marL="932563" algn="l" defTabSz="932563" rtl="0" eaLnBrk="1" latinLnBrk="0" hangingPunct="1">
                        <a:defRPr sz="1800" kern="1200">
                          <a:solidFill>
                            <a:schemeClr val="tx1"/>
                          </a:solidFill>
                          <a:latin typeface="Segoe UI"/>
                        </a:defRPr>
                      </a:lvl3pPr>
                      <a:lvl4pPr marL="1398844" algn="l" defTabSz="932563" rtl="0" eaLnBrk="1" latinLnBrk="0" hangingPunct="1">
                        <a:defRPr sz="1800" kern="1200">
                          <a:solidFill>
                            <a:schemeClr val="tx1"/>
                          </a:solidFill>
                          <a:latin typeface="Segoe UI"/>
                        </a:defRPr>
                      </a:lvl4pPr>
                      <a:lvl5pPr marL="1865126" algn="l" defTabSz="932563" rtl="0" eaLnBrk="1" latinLnBrk="0" hangingPunct="1">
                        <a:defRPr sz="1800" kern="1200">
                          <a:solidFill>
                            <a:schemeClr val="tx1"/>
                          </a:solidFill>
                          <a:latin typeface="Segoe UI"/>
                        </a:defRPr>
                      </a:lvl5pPr>
                      <a:lvl6pPr marL="2331408" algn="l" defTabSz="932563" rtl="0" eaLnBrk="1" latinLnBrk="0" hangingPunct="1">
                        <a:defRPr sz="1800" kern="1200">
                          <a:solidFill>
                            <a:schemeClr val="tx1"/>
                          </a:solidFill>
                          <a:latin typeface="Segoe UI"/>
                        </a:defRPr>
                      </a:lvl6pPr>
                      <a:lvl7pPr marL="2797689" algn="l" defTabSz="932563" rtl="0" eaLnBrk="1" latinLnBrk="0" hangingPunct="1">
                        <a:defRPr sz="1800" kern="1200">
                          <a:solidFill>
                            <a:schemeClr val="tx1"/>
                          </a:solidFill>
                          <a:latin typeface="Segoe UI"/>
                        </a:defRPr>
                      </a:lvl7pPr>
                      <a:lvl8pPr marL="3263970" algn="l" defTabSz="932563" rtl="0" eaLnBrk="1" latinLnBrk="0" hangingPunct="1">
                        <a:defRPr sz="1800" kern="1200">
                          <a:solidFill>
                            <a:schemeClr val="tx1"/>
                          </a:solidFill>
                          <a:latin typeface="Segoe UI"/>
                        </a:defRPr>
                      </a:lvl8pPr>
                      <a:lvl9pPr marL="3730253" algn="l" defTabSz="932563" rtl="0" eaLnBrk="1" latinLnBrk="0" hangingPunct="1">
                        <a:defRPr sz="1800" kern="1200">
                          <a:solidFill>
                            <a:schemeClr val="tx1"/>
                          </a:solidFill>
                          <a:latin typeface="Segoe UI"/>
                        </a:defRPr>
                      </a:lvl9pPr>
                    </a:lstStyle>
                    <a:p>
                      <a:pPr marL="173038" marR="0" lvl="0" indent="-173038" algn="l" defTabSz="932742"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dirty="0">
                          <a:ln>
                            <a:noFill/>
                          </a:ln>
                          <a:solidFill>
                            <a:schemeClr val="bg1"/>
                          </a:solidFill>
                          <a:effectLst/>
                          <a:uLnTx/>
                          <a:uFillTx/>
                          <a:latin typeface="Segoe UI"/>
                          <a:ea typeface="+mn-ea"/>
                          <a:cs typeface="+mn-cs"/>
                        </a:rPr>
                        <a:t>Assigned Technical Account Manager (TAM) who understands their goals and can align key assets and resources</a:t>
                      </a:r>
                    </a:p>
                    <a:p>
                      <a:pPr marL="173038" marR="0" lvl="0" indent="-173038" algn="l" defTabSz="932742"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dirty="0">
                          <a:ln>
                            <a:noFill/>
                          </a:ln>
                          <a:solidFill>
                            <a:schemeClr val="bg1"/>
                          </a:solidFill>
                          <a:effectLst/>
                          <a:uLnTx/>
                          <a:uFillTx/>
                          <a:latin typeface="Segoe UI"/>
                          <a:ea typeface="+mn-ea"/>
                          <a:cs typeface="+mn-cs"/>
                        </a:rPr>
                        <a:t>In-depth planning engagement led the STA service for their chosen cloud or identity workload</a:t>
                      </a:r>
                    </a:p>
                    <a:p>
                      <a:pPr marL="173038" marR="0" lvl="0" indent="-173038" algn="l" defTabSz="932742"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dirty="0">
                          <a:ln>
                            <a:noFill/>
                          </a:ln>
                          <a:solidFill>
                            <a:schemeClr val="bg1"/>
                          </a:solidFill>
                          <a:effectLst/>
                          <a:uLnTx/>
                          <a:uFillTx/>
                          <a:latin typeface="Segoe UI"/>
                          <a:ea typeface="+mn-ea"/>
                          <a:cs typeface="+mn-cs"/>
                        </a:rPr>
                        <a:t>Regular reviews and action tracking for strategic IT projects</a:t>
                      </a:r>
                    </a:p>
                    <a:p>
                      <a:pPr marL="173038" marR="0" lvl="0" indent="-173038" algn="l" defTabSz="932742"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dirty="0">
                          <a:ln>
                            <a:noFill/>
                          </a:ln>
                          <a:solidFill>
                            <a:schemeClr val="bg1"/>
                          </a:solidFill>
                          <a:effectLst/>
                          <a:uLnTx/>
                          <a:uFillTx/>
                          <a:latin typeface="Segoe UI"/>
                          <a:ea typeface="+mn-ea"/>
                          <a:cs typeface="+mn-cs"/>
                        </a:rPr>
                        <a:t>Review of upcoming features and changes to online services with available insights on the impact to your IT</a:t>
                      </a:r>
                    </a:p>
                  </a:txBody>
                  <a:tcPr anchor="ctr">
                    <a:lnL w="6350" cap="flat" cmpd="sng" algn="ctr">
                      <a:solidFill>
                        <a:schemeClr val="tx1">
                          <a:lumMod val="75000"/>
                        </a:schemeClr>
                      </a:solidFill>
                      <a:prstDash val="solid"/>
                      <a:round/>
                      <a:headEnd type="none" w="med" len="med"/>
                      <a:tailEnd type="none" w="med" len="med"/>
                    </a:lnL>
                    <a:lnR w="28575"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3"/>
                  </a:ext>
                </a:extLst>
              </a:tr>
              <a:tr h="808208">
                <a:tc>
                  <a:txBody>
                    <a:bodyPr/>
                    <a:lstStyle/>
                    <a:p>
                      <a:pPr algn="l">
                        <a:lnSpc>
                          <a:spcPct val="100000"/>
                        </a:lnSpc>
                        <a:spcBef>
                          <a:spcPts val="0"/>
                        </a:spcBef>
                        <a:spcAft>
                          <a:spcPts val="0"/>
                        </a:spcAft>
                      </a:pPr>
                      <a:r>
                        <a:rPr lang="en-US" sz="1600" dirty="0">
                          <a:solidFill>
                            <a:schemeClr val="accent1"/>
                          </a:solidFill>
                          <a:latin typeface="Segoe UI Semibold" panose="020B0702040204020203" pitchFamily="34" charset="0"/>
                          <a:cs typeface="Segoe UI Semibold" panose="020B0702040204020203" pitchFamily="34" charset="0"/>
                        </a:rPr>
                        <a:t>Implementation Support</a:t>
                      </a:r>
                    </a:p>
                    <a:p>
                      <a:pPr algn="l">
                        <a:lnSpc>
                          <a:spcPct val="100000"/>
                        </a:lnSpc>
                        <a:spcBef>
                          <a:spcPts val="0"/>
                        </a:spcBef>
                        <a:spcAft>
                          <a:spcPts val="0"/>
                        </a:spcAft>
                      </a:pPr>
                      <a:r>
                        <a:rPr kumimoji="0" lang="en-GB" sz="1200" b="0" i="1" u="none" strike="noStrike" kern="1200" cap="none" spc="0" normalizeH="0" baseline="0" dirty="0">
                          <a:ln>
                            <a:noFill/>
                          </a:ln>
                          <a:solidFill>
                            <a:schemeClr val="bg1"/>
                          </a:solidFill>
                          <a:effectLst/>
                          <a:uLnTx/>
                          <a:uFillTx/>
                          <a:latin typeface="+mn-lt"/>
                          <a:ea typeface="+mn-ea"/>
                          <a:cs typeface="Segoe UI Semibold" panose="020B0702040204020203" pitchFamily="34" charset="0"/>
                        </a:rPr>
                        <a:t>Microsoft-led implementation support</a:t>
                      </a:r>
                    </a:p>
                  </a:txBody>
                  <a:tcPr marL="806782" marR="86152" marT="89642" marB="89642" anchor="ctr">
                    <a:lnL w="28575" cap="flat" cmpd="sng" algn="ctr">
                      <a:noFill/>
                      <a:prstDash val="solid"/>
                      <a:round/>
                      <a:headEnd type="none" w="med" len="med"/>
                      <a:tailEnd type="none" w="med" len="med"/>
                    </a:lnL>
                    <a:lnR w="6350" cap="flat" cmpd="sng" algn="ctr">
                      <a:solidFill>
                        <a:schemeClr val="tx1">
                          <a:lumMod val="75000"/>
                        </a:schemeClr>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32563" rtl="0" eaLnBrk="1" latinLnBrk="0" hangingPunct="1">
                        <a:defRPr sz="1800" kern="1200">
                          <a:solidFill>
                            <a:schemeClr val="tx1"/>
                          </a:solidFill>
                          <a:latin typeface="Segoe UI"/>
                        </a:defRPr>
                      </a:lvl1pPr>
                      <a:lvl2pPr marL="466281" algn="l" defTabSz="932563" rtl="0" eaLnBrk="1" latinLnBrk="0" hangingPunct="1">
                        <a:defRPr sz="1800" kern="1200">
                          <a:solidFill>
                            <a:schemeClr val="tx1"/>
                          </a:solidFill>
                          <a:latin typeface="Segoe UI"/>
                        </a:defRPr>
                      </a:lvl2pPr>
                      <a:lvl3pPr marL="932563" algn="l" defTabSz="932563" rtl="0" eaLnBrk="1" latinLnBrk="0" hangingPunct="1">
                        <a:defRPr sz="1800" kern="1200">
                          <a:solidFill>
                            <a:schemeClr val="tx1"/>
                          </a:solidFill>
                          <a:latin typeface="Segoe UI"/>
                        </a:defRPr>
                      </a:lvl3pPr>
                      <a:lvl4pPr marL="1398844" algn="l" defTabSz="932563" rtl="0" eaLnBrk="1" latinLnBrk="0" hangingPunct="1">
                        <a:defRPr sz="1800" kern="1200">
                          <a:solidFill>
                            <a:schemeClr val="tx1"/>
                          </a:solidFill>
                          <a:latin typeface="Segoe UI"/>
                        </a:defRPr>
                      </a:lvl4pPr>
                      <a:lvl5pPr marL="1865126" algn="l" defTabSz="932563" rtl="0" eaLnBrk="1" latinLnBrk="0" hangingPunct="1">
                        <a:defRPr sz="1800" kern="1200">
                          <a:solidFill>
                            <a:schemeClr val="tx1"/>
                          </a:solidFill>
                          <a:latin typeface="Segoe UI"/>
                        </a:defRPr>
                      </a:lvl5pPr>
                      <a:lvl6pPr marL="2331408" algn="l" defTabSz="932563" rtl="0" eaLnBrk="1" latinLnBrk="0" hangingPunct="1">
                        <a:defRPr sz="1800" kern="1200">
                          <a:solidFill>
                            <a:schemeClr val="tx1"/>
                          </a:solidFill>
                          <a:latin typeface="Segoe UI"/>
                        </a:defRPr>
                      </a:lvl6pPr>
                      <a:lvl7pPr marL="2797689" algn="l" defTabSz="932563" rtl="0" eaLnBrk="1" latinLnBrk="0" hangingPunct="1">
                        <a:defRPr sz="1800" kern="1200">
                          <a:solidFill>
                            <a:schemeClr val="tx1"/>
                          </a:solidFill>
                          <a:latin typeface="Segoe UI"/>
                        </a:defRPr>
                      </a:lvl7pPr>
                      <a:lvl8pPr marL="3263970" algn="l" defTabSz="932563" rtl="0" eaLnBrk="1" latinLnBrk="0" hangingPunct="1">
                        <a:defRPr sz="1800" kern="1200">
                          <a:solidFill>
                            <a:schemeClr val="tx1"/>
                          </a:solidFill>
                          <a:latin typeface="Segoe UI"/>
                        </a:defRPr>
                      </a:lvl8pPr>
                      <a:lvl9pPr marL="3730253" algn="l" defTabSz="932563" rtl="0" eaLnBrk="1" latinLnBrk="0" hangingPunct="1">
                        <a:defRPr sz="1800" kern="1200">
                          <a:solidFill>
                            <a:schemeClr val="tx1"/>
                          </a:solidFill>
                          <a:latin typeface="Segoe UI"/>
                        </a:defRPr>
                      </a:lvl9pPr>
                    </a:lstStyle>
                    <a:p>
                      <a:pPr marL="173038" marR="0" lvl="0" indent="-173038" algn="l" defTabSz="932742"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dirty="0">
                          <a:ln>
                            <a:noFill/>
                          </a:ln>
                          <a:solidFill>
                            <a:schemeClr val="bg1"/>
                          </a:solidFill>
                          <a:effectLst/>
                          <a:uLnTx/>
                          <a:uFillTx/>
                          <a:latin typeface="Segoe UI"/>
                          <a:ea typeface="+mn-ea"/>
                          <a:cs typeface="+mn-cs"/>
                        </a:rPr>
                        <a:t>STA and account team jointly working for your cloud success</a:t>
                      </a:r>
                    </a:p>
                    <a:p>
                      <a:pPr marL="173038" marR="0" lvl="0" indent="-173038" algn="l" defTabSz="932742"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dirty="0">
                          <a:ln>
                            <a:noFill/>
                          </a:ln>
                          <a:solidFill>
                            <a:schemeClr val="bg1"/>
                          </a:solidFill>
                          <a:effectLst/>
                          <a:uLnTx/>
                          <a:uFillTx/>
                          <a:latin typeface="Segoe UI"/>
                          <a:ea typeface="+mn-ea"/>
                          <a:cs typeface="+mn-cs"/>
                        </a:rPr>
                        <a:t>Support planning and optimization engagement</a:t>
                      </a:r>
                    </a:p>
                    <a:p>
                      <a:pPr marL="173038" marR="0" lvl="0" indent="-173038" algn="l" defTabSz="932742"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dirty="0">
                          <a:ln>
                            <a:noFill/>
                          </a:ln>
                          <a:solidFill>
                            <a:schemeClr val="bg1"/>
                          </a:solidFill>
                          <a:effectLst/>
                          <a:uLnTx/>
                          <a:uFillTx/>
                          <a:latin typeface="Segoe UI"/>
                          <a:ea typeface="+mn-ea"/>
                          <a:cs typeface="+mn-cs"/>
                        </a:rPr>
                        <a:t>Access to support assistance from product experts to accelerate technology adoption and improve security and performance for key workloads</a:t>
                      </a:r>
                    </a:p>
                  </a:txBody>
                  <a:tcPr anchor="ctr">
                    <a:lnL w="6350" cap="flat" cmpd="sng" algn="ctr">
                      <a:solidFill>
                        <a:schemeClr val="tx1">
                          <a:lumMod val="75000"/>
                        </a:schemeClr>
                      </a:solidFill>
                      <a:prstDash val="solid"/>
                      <a:round/>
                      <a:headEnd type="none" w="med" len="med"/>
                      <a:tailEnd type="none" w="med" len="med"/>
                    </a:lnL>
                    <a:lnR w="28575"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tx1">
                        <a:lumMod val="95000"/>
                      </a:schemeClr>
                    </a:solidFill>
                  </a:tcPr>
                </a:tc>
                <a:extLst>
                  <a:ext uri="{0D108BD9-81ED-4DB2-BD59-A6C34878D82A}">
                    <a16:rowId xmlns:a16="http://schemas.microsoft.com/office/drawing/2014/main" val="3977424339"/>
                  </a:ext>
                </a:extLst>
              </a:tr>
              <a:tr h="774743">
                <a:tc>
                  <a:txBody>
                    <a:bodyPr/>
                    <a:lstStyle/>
                    <a:p>
                      <a:pPr marL="0" algn="l" defTabSz="914192" rtl="0" eaLnBrk="1" latinLnBrk="0" hangingPunct="1">
                        <a:lnSpc>
                          <a:spcPct val="100000"/>
                        </a:lnSpc>
                        <a:spcBef>
                          <a:spcPts val="0"/>
                        </a:spcBef>
                        <a:spcAft>
                          <a:spcPts val="0"/>
                        </a:spcAft>
                      </a:pPr>
                      <a:r>
                        <a:rPr lang="en-GB" sz="1600" kern="1200" dirty="0">
                          <a:solidFill>
                            <a:schemeClr val="accent1"/>
                          </a:solidFill>
                          <a:latin typeface="Segoe UI Semibold" panose="020B0702040204020203" pitchFamily="34" charset="0"/>
                          <a:ea typeface="+mn-ea"/>
                          <a:cs typeface="Segoe UI Semibold" panose="020B0702040204020203" pitchFamily="34" charset="0"/>
                        </a:rPr>
                        <a:t>Support Personalization</a:t>
                      </a:r>
                    </a:p>
                    <a:p>
                      <a:pPr algn="l">
                        <a:lnSpc>
                          <a:spcPct val="100000"/>
                        </a:lnSpc>
                        <a:spcBef>
                          <a:spcPts val="0"/>
                        </a:spcBef>
                        <a:spcAft>
                          <a:spcPts val="0"/>
                        </a:spcAft>
                      </a:pPr>
                      <a:r>
                        <a:rPr kumimoji="0" lang="en-GB" sz="1200" b="0" i="1" u="none" strike="noStrike" kern="1200" cap="none" spc="0" normalizeH="0" baseline="0" dirty="0">
                          <a:ln>
                            <a:noFill/>
                          </a:ln>
                          <a:solidFill>
                            <a:schemeClr val="bg1"/>
                          </a:solidFill>
                          <a:effectLst/>
                          <a:uLnTx/>
                          <a:uFillTx/>
                          <a:latin typeface="+mn-lt"/>
                          <a:ea typeface="+mn-ea"/>
                          <a:cs typeface="Segoe UI Semibold" panose="020B0702040204020203" pitchFamily="34" charset="0"/>
                        </a:rPr>
                        <a:t>Support tailored to your specific business and technical needs</a:t>
                      </a:r>
                    </a:p>
                  </a:txBody>
                  <a:tcPr marL="806782" marR="86152" marT="89642" marB="89642" anchor="ctr">
                    <a:lnL w="28575" cap="flat" cmpd="sng" algn="ctr">
                      <a:noFill/>
                      <a:prstDash val="solid"/>
                      <a:round/>
                      <a:headEnd type="none" w="med" len="med"/>
                      <a:tailEnd type="none" w="med" len="med"/>
                    </a:lnL>
                    <a:lnR w="6350" cap="flat" cmpd="sng" algn="ctr">
                      <a:solidFill>
                        <a:schemeClr val="tx1">
                          <a:lumMod val="75000"/>
                        </a:schemeClr>
                      </a:solidFill>
                      <a:prstDash val="solid"/>
                      <a:round/>
                      <a:headEnd type="none" w="med" len="med"/>
                      <a:tailEnd type="none" w="med" len="med"/>
                    </a:lnR>
                    <a:lnT w="6350" cap="flat" cmpd="sng" algn="ctr">
                      <a:solidFill>
                        <a:schemeClr val="accent1"/>
                      </a:solidFill>
                      <a:prstDash val="solid"/>
                      <a:round/>
                      <a:headEnd type="none" w="med" len="med"/>
                      <a:tailEnd type="none" w="med" len="med"/>
                    </a:lnT>
                    <a:lnB w="6350" cap="flat" cmpd="sng" algn="ctr">
                      <a:solidFill>
                        <a:schemeClr val="accent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173038" marR="0" lvl="0" indent="-173038" algn="l" defTabSz="932742"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dirty="0">
                          <a:ln>
                            <a:noFill/>
                          </a:ln>
                          <a:solidFill>
                            <a:schemeClr val="bg1"/>
                          </a:solidFill>
                          <a:effectLst/>
                          <a:uLnTx/>
                          <a:uFillTx/>
                          <a:latin typeface="+mn-lt"/>
                          <a:ea typeface="+mn-ea"/>
                          <a:cs typeface="+mn-cs"/>
                        </a:rPr>
                        <a:t>STA service provides a Support Technical Plan with strategic recommendations to help sustain the business</a:t>
                      </a:r>
                    </a:p>
                    <a:p>
                      <a:pPr marL="173038" marR="0" lvl="0" indent="-173038" algn="l" defTabSz="932742"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dirty="0">
                          <a:ln>
                            <a:noFill/>
                          </a:ln>
                          <a:solidFill>
                            <a:schemeClr val="bg1"/>
                          </a:solidFill>
                          <a:effectLst/>
                          <a:uLnTx/>
                          <a:uFillTx/>
                          <a:latin typeface="+mn-lt"/>
                          <a:ea typeface="+mn-ea"/>
                          <a:cs typeface="+mn-cs"/>
                        </a:rPr>
                        <a:t>Customized support plans with your choice of support services</a:t>
                      </a:r>
                    </a:p>
                  </a:txBody>
                  <a:tcPr anchor="ctr">
                    <a:lnL w="6350" cap="flat" cmpd="sng" algn="ctr">
                      <a:solidFill>
                        <a:schemeClr val="tx1">
                          <a:lumMod val="75000"/>
                        </a:schemeClr>
                      </a:solidFill>
                      <a:prstDash val="solid"/>
                      <a:round/>
                      <a:headEnd type="none" w="med" len="med"/>
                      <a:tailEnd type="none" w="med" len="med"/>
                    </a:lnL>
                    <a:lnR w="28575"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FFFFFF"/>
                    </a:solidFill>
                  </a:tcPr>
                </a:tc>
                <a:extLst>
                  <a:ext uri="{0D108BD9-81ED-4DB2-BD59-A6C34878D82A}">
                    <a16:rowId xmlns:a16="http://schemas.microsoft.com/office/drawing/2014/main" val="3740187552"/>
                  </a:ext>
                </a:extLst>
              </a:tr>
            </a:tbl>
          </a:graphicData>
        </a:graphic>
      </p:graphicFrame>
      <p:sp>
        <p:nvSpPr>
          <p:cNvPr id="18" name="plan" title="Icon of a circle with an arrow projecting from it between two exes">
            <a:extLst>
              <a:ext uri="{FF2B5EF4-FFF2-40B4-BE49-F238E27FC236}">
                <a16:creationId xmlns:a16="http://schemas.microsoft.com/office/drawing/2014/main" id="{C4C49AE3-C9E4-4930-A1DA-15B1282B2758}"/>
              </a:ext>
            </a:extLst>
          </p:cNvPr>
          <p:cNvSpPr>
            <a:spLocks noChangeAspect="1" noEditPoints="1"/>
          </p:cNvSpPr>
          <p:nvPr/>
        </p:nvSpPr>
        <p:spPr bwMode="auto">
          <a:xfrm>
            <a:off x="606402" y="4004942"/>
            <a:ext cx="319933" cy="321193"/>
          </a:xfrm>
          <a:custGeom>
            <a:avLst/>
            <a:gdLst>
              <a:gd name="T0" fmla="*/ 116 w 352"/>
              <a:gd name="T1" fmla="*/ 117 h 352"/>
              <a:gd name="T2" fmla="*/ 0 w 352"/>
              <a:gd name="T3" fmla="*/ 0 h 352"/>
              <a:gd name="T4" fmla="*/ 116 w 352"/>
              <a:gd name="T5" fmla="*/ 0 h 352"/>
              <a:gd name="T6" fmla="*/ 0 w 352"/>
              <a:gd name="T7" fmla="*/ 117 h 352"/>
              <a:gd name="T8" fmla="*/ 352 w 352"/>
              <a:gd name="T9" fmla="*/ 352 h 352"/>
              <a:gd name="T10" fmla="*/ 235 w 352"/>
              <a:gd name="T11" fmla="*/ 236 h 352"/>
              <a:gd name="T12" fmla="*/ 352 w 352"/>
              <a:gd name="T13" fmla="*/ 236 h 352"/>
              <a:gd name="T14" fmla="*/ 235 w 352"/>
              <a:gd name="T15" fmla="*/ 352 h 352"/>
              <a:gd name="T16" fmla="*/ 66 w 352"/>
              <a:gd name="T17" fmla="*/ 218 h 352"/>
              <a:gd name="T18" fmla="*/ 2 w 352"/>
              <a:gd name="T19" fmla="*/ 282 h 352"/>
              <a:gd name="T20" fmla="*/ 66 w 352"/>
              <a:gd name="T21" fmla="*/ 347 h 352"/>
              <a:gd name="T22" fmla="*/ 130 w 352"/>
              <a:gd name="T23" fmla="*/ 282 h 352"/>
              <a:gd name="T24" fmla="*/ 66 w 352"/>
              <a:gd name="T25" fmla="*/ 218 h 352"/>
              <a:gd name="T26" fmla="*/ 113 w 352"/>
              <a:gd name="T27" fmla="*/ 239 h 352"/>
              <a:gd name="T28" fmla="*/ 345 w 352"/>
              <a:gd name="T29" fmla="*/ 8 h 352"/>
              <a:gd name="T30" fmla="*/ 345 w 352"/>
              <a:gd name="T31" fmla="*/ 83 h 352"/>
              <a:gd name="T32" fmla="*/ 345 w 352"/>
              <a:gd name="T33" fmla="*/ 7 h 352"/>
              <a:gd name="T34" fmla="*/ 269 w 352"/>
              <a:gd name="T35" fmla="*/ 7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52" h="352">
                <a:moveTo>
                  <a:pt x="116" y="117"/>
                </a:moveTo>
                <a:cubicBezTo>
                  <a:pt x="0" y="0"/>
                  <a:pt x="0" y="0"/>
                  <a:pt x="0" y="0"/>
                </a:cubicBezTo>
                <a:moveTo>
                  <a:pt x="116" y="0"/>
                </a:moveTo>
                <a:cubicBezTo>
                  <a:pt x="0" y="117"/>
                  <a:pt x="0" y="117"/>
                  <a:pt x="0" y="117"/>
                </a:cubicBezTo>
                <a:moveTo>
                  <a:pt x="352" y="352"/>
                </a:moveTo>
                <a:cubicBezTo>
                  <a:pt x="235" y="236"/>
                  <a:pt x="235" y="236"/>
                  <a:pt x="235" y="236"/>
                </a:cubicBezTo>
                <a:moveTo>
                  <a:pt x="352" y="236"/>
                </a:moveTo>
                <a:cubicBezTo>
                  <a:pt x="235" y="352"/>
                  <a:pt x="235" y="352"/>
                  <a:pt x="235" y="352"/>
                </a:cubicBezTo>
                <a:moveTo>
                  <a:pt x="66" y="218"/>
                </a:moveTo>
                <a:cubicBezTo>
                  <a:pt x="30" y="218"/>
                  <a:pt x="2" y="247"/>
                  <a:pt x="2" y="282"/>
                </a:cubicBezTo>
                <a:cubicBezTo>
                  <a:pt x="2" y="318"/>
                  <a:pt x="30" y="347"/>
                  <a:pt x="66" y="347"/>
                </a:cubicBezTo>
                <a:cubicBezTo>
                  <a:pt x="101" y="347"/>
                  <a:pt x="130" y="318"/>
                  <a:pt x="130" y="282"/>
                </a:cubicBezTo>
                <a:cubicBezTo>
                  <a:pt x="130" y="247"/>
                  <a:pt x="101" y="218"/>
                  <a:pt x="66" y="218"/>
                </a:cubicBezTo>
                <a:close/>
                <a:moveTo>
                  <a:pt x="113" y="239"/>
                </a:moveTo>
                <a:cubicBezTo>
                  <a:pt x="345" y="8"/>
                  <a:pt x="345" y="8"/>
                  <a:pt x="345" y="8"/>
                </a:cubicBezTo>
                <a:moveTo>
                  <a:pt x="345" y="83"/>
                </a:moveTo>
                <a:cubicBezTo>
                  <a:pt x="345" y="7"/>
                  <a:pt x="345" y="7"/>
                  <a:pt x="345" y="7"/>
                </a:cubicBezTo>
                <a:cubicBezTo>
                  <a:pt x="269" y="7"/>
                  <a:pt x="269" y="7"/>
                  <a:pt x="269" y="7"/>
                </a:cubicBezTo>
              </a:path>
            </a:pathLst>
          </a:custGeom>
          <a:noFill/>
          <a:ln w="12700" cap="sq">
            <a:solidFill>
              <a:schemeClr val="accent1"/>
            </a:solidFill>
            <a:prstDash val="solid"/>
            <a:miter lim="800000"/>
            <a:headEnd/>
            <a:tailEnd/>
          </a:ln>
          <a:extLst/>
        </p:spPr>
        <p:txBody>
          <a:bodyPr vert="horz" wrap="square" lIns="91440" tIns="45720" rIns="91440" bIns="45720" numCol="1" anchor="ctr"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FFFFFF"/>
              </a:solidFill>
              <a:effectLst/>
              <a:uLnTx/>
              <a:uFillTx/>
              <a:latin typeface="Segoe UI"/>
              <a:ea typeface="+mn-ea"/>
              <a:cs typeface="+mn-cs"/>
            </a:endParaRPr>
          </a:p>
        </p:txBody>
      </p:sp>
      <p:sp>
        <p:nvSpPr>
          <p:cNvPr id="19" name="Processing_E9F5" title="Icon of two interlocked gears">
            <a:extLst>
              <a:ext uri="{FF2B5EF4-FFF2-40B4-BE49-F238E27FC236}">
                <a16:creationId xmlns:a16="http://schemas.microsoft.com/office/drawing/2014/main" id="{A51CB261-7DF5-4C16-B934-695E2DEE5CC8}"/>
              </a:ext>
            </a:extLst>
          </p:cNvPr>
          <p:cNvSpPr>
            <a:spLocks noChangeAspect="1" noEditPoints="1"/>
          </p:cNvSpPr>
          <p:nvPr/>
        </p:nvSpPr>
        <p:spPr bwMode="auto">
          <a:xfrm>
            <a:off x="556133" y="4932629"/>
            <a:ext cx="420471" cy="366201"/>
          </a:xfrm>
          <a:custGeom>
            <a:avLst/>
            <a:gdLst>
              <a:gd name="T0" fmla="*/ 924 w 3867"/>
              <a:gd name="T1" fmla="*/ 299 h 3367"/>
              <a:gd name="T2" fmla="*/ 1549 w 3867"/>
              <a:gd name="T3" fmla="*/ 924 h 3367"/>
              <a:gd name="T4" fmla="*/ 924 w 3867"/>
              <a:gd name="T5" fmla="*/ 1549 h 3367"/>
              <a:gd name="T6" fmla="*/ 299 w 3867"/>
              <a:gd name="T7" fmla="*/ 924 h 3367"/>
              <a:gd name="T8" fmla="*/ 924 w 3867"/>
              <a:gd name="T9" fmla="*/ 299 h 3367"/>
              <a:gd name="T10" fmla="*/ 1163 w 3867"/>
              <a:gd name="T11" fmla="*/ 347 h 3367"/>
              <a:gd name="T12" fmla="*/ 1307 w 3867"/>
              <a:gd name="T13" fmla="*/ 0 h 3367"/>
              <a:gd name="T14" fmla="*/ 1501 w 3867"/>
              <a:gd name="T15" fmla="*/ 685 h 3367"/>
              <a:gd name="T16" fmla="*/ 1848 w 3867"/>
              <a:gd name="T17" fmla="*/ 541 h 3367"/>
              <a:gd name="T18" fmla="*/ 1501 w 3867"/>
              <a:gd name="T19" fmla="*/ 1163 h 3367"/>
              <a:gd name="T20" fmla="*/ 1848 w 3867"/>
              <a:gd name="T21" fmla="*/ 1307 h 3367"/>
              <a:gd name="T22" fmla="*/ 1163 w 3867"/>
              <a:gd name="T23" fmla="*/ 1501 h 3367"/>
              <a:gd name="T24" fmla="*/ 1307 w 3867"/>
              <a:gd name="T25" fmla="*/ 1848 h 3367"/>
              <a:gd name="T26" fmla="*/ 685 w 3867"/>
              <a:gd name="T27" fmla="*/ 1501 h 3367"/>
              <a:gd name="T28" fmla="*/ 541 w 3867"/>
              <a:gd name="T29" fmla="*/ 1848 h 3367"/>
              <a:gd name="T30" fmla="*/ 347 w 3867"/>
              <a:gd name="T31" fmla="*/ 1163 h 3367"/>
              <a:gd name="T32" fmla="*/ 0 w 3867"/>
              <a:gd name="T33" fmla="*/ 1307 h 3367"/>
              <a:gd name="T34" fmla="*/ 0 w 3867"/>
              <a:gd name="T35" fmla="*/ 541 h 3367"/>
              <a:gd name="T36" fmla="*/ 347 w 3867"/>
              <a:gd name="T37" fmla="*/ 685 h 3367"/>
              <a:gd name="T38" fmla="*/ 685 w 3867"/>
              <a:gd name="T39" fmla="*/ 347 h 3367"/>
              <a:gd name="T40" fmla="*/ 541 w 3867"/>
              <a:gd name="T41" fmla="*/ 0 h 3367"/>
              <a:gd name="T42" fmla="*/ 2049 w 3867"/>
              <a:gd name="T43" fmla="*/ 2299 h 3367"/>
              <a:gd name="T44" fmla="*/ 2799 w 3867"/>
              <a:gd name="T45" fmla="*/ 3049 h 3367"/>
              <a:gd name="T46" fmla="*/ 3549 w 3867"/>
              <a:gd name="T47" fmla="*/ 2299 h 3367"/>
              <a:gd name="T48" fmla="*/ 2799 w 3867"/>
              <a:gd name="T49" fmla="*/ 1549 h 3367"/>
              <a:gd name="T50" fmla="*/ 2049 w 3867"/>
              <a:gd name="T51" fmla="*/ 2299 h 3367"/>
              <a:gd name="T52" fmla="*/ 2357 w 3867"/>
              <a:gd name="T53" fmla="*/ 1231 h 3367"/>
              <a:gd name="T54" fmla="*/ 2512 w 3867"/>
              <a:gd name="T55" fmla="*/ 1606 h 3367"/>
              <a:gd name="T56" fmla="*/ 2106 w 3867"/>
              <a:gd name="T57" fmla="*/ 2012 h 3367"/>
              <a:gd name="T58" fmla="*/ 1731 w 3867"/>
              <a:gd name="T59" fmla="*/ 1856 h 3367"/>
              <a:gd name="T60" fmla="*/ 2106 w 3867"/>
              <a:gd name="T61" fmla="*/ 2586 h 3367"/>
              <a:gd name="T62" fmla="*/ 1731 w 3867"/>
              <a:gd name="T63" fmla="*/ 2741 h 3367"/>
              <a:gd name="T64" fmla="*/ 2512 w 3867"/>
              <a:gd name="T65" fmla="*/ 2992 h 3367"/>
              <a:gd name="T66" fmla="*/ 2357 w 3867"/>
              <a:gd name="T67" fmla="*/ 3367 h 3367"/>
              <a:gd name="T68" fmla="*/ 3086 w 3867"/>
              <a:gd name="T69" fmla="*/ 2992 h 3367"/>
              <a:gd name="T70" fmla="*/ 3241 w 3867"/>
              <a:gd name="T71" fmla="*/ 3367 h 3367"/>
              <a:gd name="T72" fmla="*/ 3492 w 3867"/>
              <a:gd name="T73" fmla="*/ 2586 h 3367"/>
              <a:gd name="T74" fmla="*/ 3867 w 3867"/>
              <a:gd name="T75" fmla="*/ 2741 h 3367"/>
              <a:gd name="T76" fmla="*/ 3492 w 3867"/>
              <a:gd name="T77" fmla="*/ 2012 h 3367"/>
              <a:gd name="T78" fmla="*/ 3867 w 3867"/>
              <a:gd name="T79" fmla="*/ 1856 h 3367"/>
              <a:gd name="T80" fmla="*/ 3086 w 3867"/>
              <a:gd name="T81" fmla="*/ 1606 h 3367"/>
              <a:gd name="T82" fmla="*/ 3241 w 3867"/>
              <a:gd name="T83" fmla="*/ 1231 h 3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867" h="3367">
                <a:moveTo>
                  <a:pt x="924" y="299"/>
                </a:moveTo>
                <a:cubicBezTo>
                  <a:pt x="1269" y="299"/>
                  <a:pt x="1549" y="579"/>
                  <a:pt x="1549" y="924"/>
                </a:cubicBezTo>
                <a:cubicBezTo>
                  <a:pt x="1549" y="1269"/>
                  <a:pt x="1269" y="1549"/>
                  <a:pt x="924" y="1549"/>
                </a:cubicBezTo>
                <a:cubicBezTo>
                  <a:pt x="579" y="1549"/>
                  <a:pt x="299" y="1269"/>
                  <a:pt x="299" y="924"/>
                </a:cubicBezTo>
                <a:cubicBezTo>
                  <a:pt x="299" y="579"/>
                  <a:pt x="579" y="299"/>
                  <a:pt x="924" y="299"/>
                </a:cubicBezTo>
                <a:close/>
                <a:moveTo>
                  <a:pt x="1163" y="347"/>
                </a:moveTo>
                <a:cubicBezTo>
                  <a:pt x="1307" y="0"/>
                  <a:pt x="1307" y="0"/>
                  <a:pt x="1307" y="0"/>
                </a:cubicBezTo>
                <a:moveTo>
                  <a:pt x="1501" y="685"/>
                </a:moveTo>
                <a:cubicBezTo>
                  <a:pt x="1848" y="541"/>
                  <a:pt x="1848" y="541"/>
                  <a:pt x="1848" y="541"/>
                </a:cubicBezTo>
                <a:moveTo>
                  <a:pt x="1501" y="1163"/>
                </a:moveTo>
                <a:cubicBezTo>
                  <a:pt x="1848" y="1307"/>
                  <a:pt x="1848" y="1307"/>
                  <a:pt x="1848" y="1307"/>
                </a:cubicBezTo>
                <a:moveTo>
                  <a:pt x="1163" y="1501"/>
                </a:moveTo>
                <a:cubicBezTo>
                  <a:pt x="1307" y="1848"/>
                  <a:pt x="1307" y="1848"/>
                  <a:pt x="1307" y="1848"/>
                </a:cubicBezTo>
                <a:moveTo>
                  <a:pt x="685" y="1501"/>
                </a:moveTo>
                <a:cubicBezTo>
                  <a:pt x="541" y="1848"/>
                  <a:pt x="541" y="1848"/>
                  <a:pt x="541" y="1848"/>
                </a:cubicBezTo>
                <a:moveTo>
                  <a:pt x="347" y="1163"/>
                </a:moveTo>
                <a:cubicBezTo>
                  <a:pt x="0" y="1307"/>
                  <a:pt x="0" y="1307"/>
                  <a:pt x="0" y="1307"/>
                </a:cubicBezTo>
                <a:moveTo>
                  <a:pt x="0" y="541"/>
                </a:moveTo>
                <a:cubicBezTo>
                  <a:pt x="347" y="685"/>
                  <a:pt x="347" y="685"/>
                  <a:pt x="347" y="685"/>
                </a:cubicBezTo>
                <a:moveTo>
                  <a:pt x="685" y="347"/>
                </a:moveTo>
                <a:cubicBezTo>
                  <a:pt x="541" y="0"/>
                  <a:pt x="541" y="0"/>
                  <a:pt x="541" y="0"/>
                </a:cubicBezTo>
                <a:moveTo>
                  <a:pt x="2049" y="2299"/>
                </a:moveTo>
                <a:cubicBezTo>
                  <a:pt x="2049" y="2713"/>
                  <a:pt x="2385" y="3049"/>
                  <a:pt x="2799" y="3049"/>
                </a:cubicBezTo>
                <a:cubicBezTo>
                  <a:pt x="3213" y="3049"/>
                  <a:pt x="3549" y="2713"/>
                  <a:pt x="3549" y="2299"/>
                </a:cubicBezTo>
                <a:cubicBezTo>
                  <a:pt x="3549" y="1885"/>
                  <a:pt x="3213" y="1549"/>
                  <a:pt x="2799" y="1549"/>
                </a:cubicBezTo>
                <a:cubicBezTo>
                  <a:pt x="2385" y="1549"/>
                  <a:pt x="2049" y="1885"/>
                  <a:pt x="2049" y="2299"/>
                </a:cubicBezTo>
                <a:close/>
                <a:moveTo>
                  <a:pt x="2357" y="1231"/>
                </a:moveTo>
                <a:cubicBezTo>
                  <a:pt x="2512" y="1606"/>
                  <a:pt x="2512" y="1606"/>
                  <a:pt x="2512" y="1606"/>
                </a:cubicBezTo>
                <a:moveTo>
                  <a:pt x="2106" y="2012"/>
                </a:moveTo>
                <a:cubicBezTo>
                  <a:pt x="1731" y="1856"/>
                  <a:pt x="1731" y="1856"/>
                  <a:pt x="1731" y="1856"/>
                </a:cubicBezTo>
                <a:moveTo>
                  <a:pt x="2106" y="2586"/>
                </a:moveTo>
                <a:cubicBezTo>
                  <a:pt x="1731" y="2741"/>
                  <a:pt x="1731" y="2741"/>
                  <a:pt x="1731" y="2741"/>
                </a:cubicBezTo>
                <a:moveTo>
                  <a:pt x="2512" y="2992"/>
                </a:moveTo>
                <a:cubicBezTo>
                  <a:pt x="2357" y="3367"/>
                  <a:pt x="2357" y="3367"/>
                  <a:pt x="2357" y="3367"/>
                </a:cubicBezTo>
                <a:moveTo>
                  <a:pt x="3086" y="2992"/>
                </a:moveTo>
                <a:cubicBezTo>
                  <a:pt x="3241" y="3367"/>
                  <a:pt x="3241" y="3367"/>
                  <a:pt x="3241" y="3367"/>
                </a:cubicBezTo>
                <a:moveTo>
                  <a:pt x="3492" y="2586"/>
                </a:moveTo>
                <a:cubicBezTo>
                  <a:pt x="3867" y="2741"/>
                  <a:pt x="3867" y="2741"/>
                  <a:pt x="3867" y="2741"/>
                </a:cubicBezTo>
                <a:moveTo>
                  <a:pt x="3492" y="2012"/>
                </a:moveTo>
                <a:cubicBezTo>
                  <a:pt x="3867" y="1856"/>
                  <a:pt x="3867" y="1856"/>
                  <a:pt x="3867" y="1856"/>
                </a:cubicBezTo>
                <a:moveTo>
                  <a:pt x="3086" y="1606"/>
                </a:moveTo>
                <a:cubicBezTo>
                  <a:pt x="3241" y="1231"/>
                  <a:pt x="3241" y="1231"/>
                  <a:pt x="3241" y="1231"/>
                </a:cubicBezTo>
              </a:path>
            </a:pathLst>
          </a:custGeom>
          <a:noFill/>
          <a:ln w="12700" cap="sq">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FFFFFF"/>
              </a:solidFill>
              <a:effectLst/>
              <a:uLnTx/>
              <a:uFillTx/>
              <a:latin typeface="Segoe UI"/>
              <a:ea typeface="+mn-ea"/>
              <a:cs typeface="+mn-cs"/>
            </a:endParaRPr>
          </a:p>
        </p:txBody>
      </p:sp>
      <p:sp>
        <p:nvSpPr>
          <p:cNvPr id="20" name="Telemarketer_E7B9" title="Icon of a person wearing a headset">
            <a:extLst>
              <a:ext uri="{FF2B5EF4-FFF2-40B4-BE49-F238E27FC236}">
                <a16:creationId xmlns:a16="http://schemas.microsoft.com/office/drawing/2014/main" id="{2B68831D-89A4-41D6-956F-50D33A240399}"/>
              </a:ext>
            </a:extLst>
          </p:cNvPr>
          <p:cNvSpPr>
            <a:spLocks noChangeAspect="1" noEditPoints="1"/>
          </p:cNvSpPr>
          <p:nvPr/>
        </p:nvSpPr>
        <p:spPr bwMode="auto">
          <a:xfrm>
            <a:off x="599197" y="3033578"/>
            <a:ext cx="334342" cy="398745"/>
          </a:xfrm>
          <a:custGeom>
            <a:avLst/>
            <a:gdLst>
              <a:gd name="T0" fmla="*/ 0 w 3250"/>
              <a:gd name="T1" fmla="*/ 3875 h 3875"/>
              <a:gd name="T2" fmla="*/ 1625 w 3250"/>
              <a:gd name="T3" fmla="*/ 2250 h 3875"/>
              <a:gd name="T4" fmla="*/ 3250 w 3250"/>
              <a:gd name="T5" fmla="*/ 3875 h 3875"/>
              <a:gd name="T6" fmla="*/ 750 w 3250"/>
              <a:gd name="T7" fmla="*/ 1750 h 3875"/>
              <a:gd name="T8" fmla="*/ 750 w 3250"/>
              <a:gd name="T9" fmla="*/ 750 h 3875"/>
              <a:gd name="T10" fmla="*/ 500 w 3250"/>
              <a:gd name="T11" fmla="*/ 500 h 3875"/>
              <a:gd name="T12" fmla="*/ 250 w 3250"/>
              <a:gd name="T13" fmla="*/ 750 h 3875"/>
              <a:gd name="T14" fmla="*/ 250 w 3250"/>
              <a:gd name="T15" fmla="*/ 1500 h 3875"/>
              <a:gd name="T16" fmla="*/ 500 w 3250"/>
              <a:gd name="T17" fmla="*/ 1750 h 3875"/>
              <a:gd name="T18" fmla="*/ 1500 w 3250"/>
              <a:gd name="T19" fmla="*/ 1750 h 3875"/>
              <a:gd name="T20" fmla="*/ 690 w 3250"/>
              <a:gd name="T21" fmla="*/ 1751 h 3875"/>
              <a:gd name="T22" fmla="*/ 1625 w 3250"/>
              <a:gd name="T23" fmla="*/ 2250 h 3875"/>
              <a:gd name="T24" fmla="*/ 2750 w 3250"/>
              <a:gd name="T25" fmla="*/ 1125 h 3875"/>
              <a:gd name="T26" fmla="*/ 1625 w 3250"/>
              <a:gd name="T27" fmla="*/ 0 h 3875"/>
              <a:gd name="T28" fmla="*/ 689 w 3250"/>
              <a:gd name="T29" fmla="*/ 500 h 38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250" h="3875">
                <a:moveTo>
                  <a:pt x="0" y="3875"/>
                </a:moveTo>
                <a:cubicBezTo>
                  <a:pt x="0" y="2978"/>
                  <a:pt x="728" y="2250"/>
                  <a:pt x="1625" y="2250"/>
                </a:cubicBezTo>
                <a:cubicBezTo>
                  <a:pt x="2522" y="2250"/>
                  <a:pt x="3250" y="2978"/>
                  <a:pt x="3250" y="3875"/>
                </a:cubicBezTo>
                <a:moveTo>
                  <a:pt x="750" y="1750"/>
                </a:moveTo>
                <a:cubicBezTo>
                  <a:pt x="750" y="750"/>
                  <a:pt x="750" y="750"/>
                  <a:pt x="750" y="750"/>
                </a:cubicBezTo>
                <a:cubicBezTo>
                  <a:pt x="750" y="612"/>
                  <a:pt x="638" y="500"/>
                  <a:pt x="500" y="500"/>
                </a:cubicBezTo>
                <a:cubicBezTo>
                  <a:pt x="362" y="500"/>
                  <a:pt x="250" y="612"/>
                  <a:pt x="250" y="750"/>
                </a:cubicBezTo>
                <a:cubicBezTo>
                  <a:pt x="250" y="1500"/>
                  <a:pt x="250" y="1500"/>
                  <a:pt x="250" y="1500"/>
                </a:cubicBezTo>
                <a:cubicBezTo>
                  <a:pt x="250" y="1638"/>
                  <a:pt x="362" y="1750"/>
                  <a:pt x="500" y="1750"/>
                </a:cubicBezTo>
                <a:cubicBezTo>
                  <a:pt x="1500" y="1750"/>
                  <a:pt x="1500" y="1750"/>
                  <a:pt x="1500" y="1750"/>
                </a:cubicBezTo>
                <a:moveTo>
                  <a:pt x="690" y="1751"/>
                </a:moveTo>
                <a:cubicBezTo>
                  <a:pt x="892" y="2052"/>
                  <a:pt x="1235" y="2250"/>
                  <a:pt x="1625" y="2250"/>
                </a:cubicBezTo>
                <a:cubicBezTo>
                  <a:pt x="2246" y="2250"/>
                  <a:pt x="2750" y="1746"/>
                  <a:pt x="2750" y="1125"/>
                </a:cubicBezTo>
                <a:cubicBezTo>
                  <a:pt x="2750" y="504"/>
                  <a:pt x="2246" y="0"/>
                  <a:pt x="1625" y="0"/>
                </a:cubicBezTo>
                <a:cubicBezTo>
                  <a:pt x="1235" y="0"/>
                  <a:pt x="891" y="199"/>
                  <a:pt x="689" y="500"/>
                </a:cubicBezTo>
              </a:path>
            </a:pathLst>
          </a:custGeom>
          <a:noFill/>
          <a:ln w="12700" cap="sq">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FFFFFF"/>
              </a:solidFill>
              <a:effectLst/>
              <a:uLnTx/>
              <a:uFillTx/>
              <a:latin typeface="Segoe UI"/>
              <a:ea typeface="+mn-ea"/>
              <a:cs typeface="+mn-cs"/>
            </a:endParaRPr>
          </a:p>
        </p:txBody>
      </p:sp>
      <p:sp>
        <p:nvSpPr>
          <p:cNvPr id="21" name="Warning_E7BA" title="Icon of a triangle with an exclaimation point inside">
            <a:extLst>
              <a:ext uri="{FF2B5EF4-FFF2-40B4-BE49-F238E27FC236}">
                <a16:creationId xmlns:a16="http://schemas.microsoft.com/office/drawing/2014/main" id="{B55119C1-7C6E-467F-83A2-A8F70BEE3D9A}"/>
              </a:ext>
            </a:extLst>
          </p:cNvPr>
          <p:cNvSpPr>
            <a:spLocks noChangeAspect="1" noEditPoints="1"/>
          </p:cNvSpPr>
          <p:nvPr/>
        </p:nvSpPr>
        <p:spPr bwMode="auto">
          <a:xfrm>
            <a:off x="584031" y="1947997"/>
            <a:ext cx="364674" cy="364859"/>
          </a:xfrm>
          <a:custGeom>
            <a:avLst/>
            <a:gdLst>
              <a:gd name="T0" fmla="*/ 0 w 3939"/>
              <a:gd name="T1" fmla="*/ 3941 h 3941"/>
              <a:gd name="T2" fmla="*/ 1970 w 3939"/>
              <a:gd name="T3" fmla="*/ 0 h 3941"/>
              <a:gd name="T4" fmla="*/ 3939 w 3939"/>
              <a:gd name="T5" fmla="*/ 3941 h 3941"/>
              <a:gd name="T6" fmla="*/ 0 w 3939"/>
              <a:gd name="T7" fmla="*/ 3941 h 3941"/>
              <a:gd name="T8" fmla="*/ 1970 w 3939"/>
              <a:gd name="T9" fmla="*/ 1144 h 3941"/>
              <a:gd name="T10" fmla="*/ 1970 w 3939"/>
              <a:gd name="T11" fmla="*/ 2911 h 3941"/>
              <a:gd name="T12" fmla="*/ 1970 w 3939"/>
              <a:gd name="T13" fmla="*/ 3205 h 3941"/>
              <a:gd name="T14" fmla="*/ 1970 w 3939"/>
              <a:gd name="T15" fmla="*/ 3500 h 394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939" h="3941">
                <a:moveTo>
                  <a:pt x="0" y="3941"/>
                </a:moveTo>
                <a:lnTo>
                  <a:pt x="1970" y="0"/>
                </a:lnTo>
                <a:lnTo>
                  <a:pt x="3939" y="3941"/>
                </a:lnTo>
                <a:lnTo>
                  <a:pt x="0" y="3941"/>
                </a:lnTo>
                <a:moveTo>
                  <a:pt x="1970" y="1144"/>
                </a:moveTo>
                <a:lnTo>
                  <a:pt x="1970" y="2911"/>
                </a:lnTo>
                <a:moveTo>
                  <a:pt x="1970" y="3205"/>
                </a:moveTo>
                <a:lnTo>
                  <a:pt x="1970" y="3500"/>
                </a:lnTo>
              </a:path>
            </a:pathLst>
          </a:custGeom>
          <a:noFill/>
          <a:ln w="12700" cap="sq">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FFFFFF"/>
              </a:solidFill>
              <a:effectLst/>
              <a:uLnTx/>
              <a:uFillTx/>
              <a:latin typeface="Segoe UI"/>
              <a:ea typeface="+mn-ea"/>
              <a:cs typeface="+mn-cs"/>
            </a:endParaRPr>
          </a:p>
        </p:txBody>
      </p:sp>
      <p:sp>
        <p:nvSpPr>
          <p:cNvPr id="23" name="people_4" title="Icon of a person">
            <a:extLst>
              <a:ext uri="{FF2B5EF4-FFF2-40B4-BE49-F238E27FC236}">
                <a16:creationId xmlns:a16="http://schemas.microsoft.com/office/drawing/2014/main" id="{75F11996-CB45-4DD4-967B-CEF8AE0BAF79}"/>
              </a:ext>
            </a:extLst>
          </p:cNvPr>
          <p:cNvSpPr>
            <a:spLocks noChangeAspect="1" noEditPoints="1"/>
          </p:cNvSpPr>
          <p:nvPr/>
        </p:nvSpPr>
        <p:spPr bwMode="auto">
          <a:xfrm>
            <a:off x="602788" y="5723407"/>
            <a:ext cx="327161" cy="365760"/>
          </a:xfrm>
          <a:custGeom>
            <a:avLst/>
            <a:gdLst>
              <a:gd name="T0" fmla="*/ 48 w 246"/>
              <a:gd name="T1" fmla="*/ 76 h 275"/>
              <a:gd name="T2" fmla="*/ 124 w 246"/>
              <a:gd name="T3" fmla="*/ 0 h 275"/>
              <a:gd name="T4" fmla="*/ 201 w 246"/>
              <a:gd name="T5" fmla="*/ 76 h 275"/>
              <a:gd name="T6" fmla="*/ 124 w 246"/>
              <a:gd name="T7" fmla="*/ 152 h 275"/>
              <a:gd name="T8" fmla="*/ 48 w 246"/>
              <a:gd name="T9" fmla="*/ 76 h 275"/>
              <a:gd name="T10" fmla="*/ 246 w 246"/>
              <a:gd name="T11" fmla="*/ 275 h 275"/>
              <a:gd name="T12" fmla="*/ 123 w 246"/>
              <a:gd name="T13" fmla="*/ 152 h 275"/>
              <a:gd name="T14" fmla="*/ 0 w 246"/>
              <a:gd name="T15" fmla="*/ 275 h 27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46" h="275">
                <a:moveTo>
                  <a:pt x="48" y="76"/>
                </a:moveTo>
                <a:cubicBezTo>
                  <a:pt x="48" y="34"/>
                  <a:pt x="82" y="0"/>
                  <a:pt x="124" y="0"/>
                </a:cubicBezTo>
                <a:cubicBezTo>
                  <a:pt x="166" y="0"/>
                  <a:pt x="201" y="34"/>
                  <a:pt x="201" y="76"/>
                </a:cubicBezTo>
                <a:cubicBezTo>
                  <a:pt x="201" y="118"/>
                  <a:pt x="166" y="152"/>
                  <a:pt x="124" y="152"/>
                </a:cubicBezTo>
                <a:cubicBezTo>
                  <a:pt x="82" y="152"/>
                  <a:pt x="48" y="118"/>
                  <a:pt x="48" y="76"/>
                </a:cubicBezTo>
                <a:close/>
                <a:moveTo>
                  <a:pt x="246" y="275"/>
                </a:moveTo>
                <a:cubicBezTo>
                  <a:pt x="246" y="207"/>
                  <a:pt x="191" y="152"/>
                  <a:pt x="123" y="152"/>
                </a:cubicBezTo>
                <a:cubicBezTo>
                  <a:pt x="55" y="152"/>
                  <a:pt x="0" y="207"/>
                  <a:pt x="0" y="275"/>
                </a:cubicBezTo>
              </a:path>
            </a:pathLst>
          </a:custGeom>
          <a:noFill/>
          <a:ln w="12700" cap="sq">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ctr"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1200" cap="none" spc="0" normalizeH="0" baseline="0" noProof="0" dirty="0">
              <a:ln>
                <a:noFill/>
              </a:ln>
              <a:solidFill>
                <a:srgbClr val="FFFFFF"/>
              </a:solidFill>
              <a:effectLst/>
              <a:uLnTx/>
              <a:uFillTx/>
              <a:latin typeface="Segoe UI"/>
              <a:ea typeface="+mn-ea"/>
              <a:cs typeface="+mn-cs"/>
            </a:endParaRPr>
          </a:p>
        </p:txBody>
      </p:sp>
      <p:sp>
        <p:nvSpPr>
          <p:cNvPr id="11" name="Footer Placeholder 1">
            <a:extLst>
              <a:ext uri="{FF2B5EF4-FFF2-40B4-BE49-F238E27FC236}">
                <a16:creationId xmlns:a16="http://schemas.microsoft.com/office/drawing/2014/main" id="{9C5BEDB9-CECE-4656-BF35-0BAE4FB2A000}"/>
              </a:ext>
            </a:extLst>
          </p:cNvPr>
          <p:cNvSpPr>
            <a:spLocks noGrp="1"/>
          </p:cNvSpPr>
          <p:nvPr>
            <p:ph type="ftr" sz="quarter" idx="3"/>
          </p:nvPr>
        </p:nvSpPr>
        <p:spPr>
          <a:xfrm>
            <a:off x="456875" y="6372764"/>
            <a:ext cx="1867552" cy="135796"/>
          </a:xfrm>
        </p:spPr>
        <p:txBody>
          <a:bodyPr/>
          <a:lstStyle/>
          <a:p>
            <a:pPr algn="l"/>
            <a:r>
              <a:rPr lang="en-GB" dirty="0"/>
              <a:t>Microsoft Confidential</a:t>
            </a:r>
          </a:p>
        </p:txBody>
      </p:sp>
    </p:spTree>
    <p:extLst>
      <p:ext uri="{BB962C8B-B14F-4D97-AF65-F5344CB8AC3E}">
        <p14:creationId xmlns:p14="http://schemas.microsoft.com/office/powerpoint/2010/main" val="3316836332"/>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877C18-F94D-44B1-8C46-930B2E1518CF}"/>
              </a:ext>
            </a:extLst>
          </p:cNvPr>
          <p:cNvSpPr>
            <a:spLocks noGrp="1"/>
          </p:cNvSpPr>
          <p:nvPr>
            <p:ph type="title"/>
          </p:nvPr>
        </p:nvSpPr>
        <p:spPr/>
        <p:txBody>
          <a:bodyPr/>
          <a:lstStyle/>
          <a:p>
            <a:r>
              <a:rPr lang="en-US" dirty="0"/>
              <a:t>Add-ons: Proactive Services</a:t>
            </a:r>
          </a:p>
        </p:txBody>
      </p:sp>
      <p:sp>
        <p:nvSpPr>
          <p:cNvPr id="5" name="Text Placeholder 4">
            <a:extLst>
              <a:ext uri="{FF2B5EF4-FFF2-40B4-BE49-F238E27FC236}">
                <a16:creationId xmlns:a16="http://schemas.microsoft.com/office/drawing/2014/main" id="{D0AD51F3-04E3-4BBC-A6C0-FC8A0BD4A386}"/>
              </a:ext>
            </a:extLst>
          </p:cNvPr>
          <p:cNvSpPr>
            <a:spLocks noGrp="1"/>
          </p:cNvSpPr>
          <p:nvPr>
            <p:ph type="body" sz="quarter" idx="11"/>
          </p:nvPr>
        </p:nvSpPr>
        <p:spPr/>
        <p:txBody>
          <a:bodyPr/>
          <a:lstStyle/>
          <a:p>
            <a:r>
              <a:rPr lang="en-US" dirty="0"/>
              <a:t>Short-term engagements designed to prevent potential risks in your IT environment</a:t>
            </a:r>
          </a:p>
        </p:txBody>
      </p:sp>
      <p:sp>
        <p:nvSpPr>
          <p:cNvPr id="9" name="Arrow: Pentagon 8">
            <a:extLst>
              <a:ext uri="{FF2B5EF4-FFF2-40B4-BE49-F238E27FC236}">
                <a16:creationId xmlns:a16="http://schemas.microsoft.com/office/drawing/2014/main" id="{57BC0EF4-21CD-466A-8A84-2D5DF389B943}"/>
              </a:ext>
            </a:extLst>
          </p:cNvPr>
          <p:cNvSpPr/>
          <p:nvPr/>
        </p:nvSpPr>
        <p:spPr bwMode="auto">
          <a:xfrm>
            <a:off x="457199" y="1892718"/>
            <a:ext cx="4003041" cy="607679"/>
          </a:xfrm>
          <a:prstGeom prst="homePlate">
            <a:avLst/>
          </a:prstGeom>
          <a:solidFill>
            <a:schemeClr val="bg2"/>
          </a:solidFill>
          <a:ln w="19050">
            <a:solidFill>
              <a:schemeClr val="accent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102" rtl="0" eaLnBrk="1" fontAlgn="base" latinLnBrk="0" hangingPunct="1">
              <a:lnSpc>
                <a:spcPct val="100000"/>
              </a:lnSpc>
              <a:spcBef>
                <a:spcPts val="0"/>
              </a:spcBef>
              <a:spcAft>
                <a:spcPts val="0"/>
              </a:spcAft>
              <a:buClrTx/>
              <a:buSzTx/>
              <a:buFontTx/>
              <a:buNone/>
              <a:tabLst/>
              <a:defRPr/>
            </a:pPr>
            <a:r>
              <a:rPr kumimoji="0" lang="en-US" sz="2200" b="0" i="0" u="none" strike="noStrike" kern="0" cap="none" spc="-20" normalizeH="0" baseline="0" noProof="0" dirty="0">
                <a:ln>
                  <a:noFill/>
                </a:ln>
                <a:solidFill>
                  <a:srgbClr val="FFFFFF"/>
                </a:solidFill>
                <a:effectLst/>
                <a:uLnTx/>
                <a:uFillTx/>
                <a:latin typeface="Segoe UI"/>
                <a:ea typeface="+mn-ea"/>
                <a:cs typeface="+mn-cs"/>
              </a:rPr>
              <a:t>Assessment </a:t>
            </a:r>
          </a:p>
        </p:txBody>
      </p:sp>
      <p:sp>
        <p:nvSpPr>
          <p:cNvPr id="32" name="Freeform: Shape 31">
            <a:extLst>
              <a:ext uri="{FF2B5EF4-FFF2-40B4-BE49-F238E27FC236}">
                <a16:creationId xmlns:a16="http://schemas.microsoft.com/office/drawing/2014/main" id="{D362528C-5D12-43A7-A9FF-D3793560E670}"/>
              </a:ext>
            </a:extLst>
          </p:cNvPr>
          <p:cNvSpPr/>
          <p:nvPr/>
        </p:nvSpPr>
        <p:spPr bwMode="auto">
          <a:xfrm>
            <a:off x="4597391" y="1892720"/>
            <a:ext cx="7096768" cy="607678"/>
          </a:xfrm>
          <a:custGeom>
            <a:avLst/>
            <a:gdLst>
              <a:gd name="connsiteX0" fmla="*/ 2 w 7096768"/>
              <a:gd name="connsiteY0" fmla="*/ 0 h 607678"/>
              <a:gd name="connsiteX1" fmla="*/ 1242278 w 7096768"/>
              <a:gd name="connsiteY1" fmla="*/ 0 h 607678"/>
              <a:gd name="connsiteX2" fmla="*/ 7096768 w 7096768"/>
              <a:gd name="connsiteY2" fmla="*/ 0 h 607678"/>
              <a:gd name="connsiteX3" fmla="*/ 7096768 w 7096768"/>
              <a:gd name="connsiteY3" fmla="*/ 607678 h 607678"/>
              <a:gd name="connsiteX4" fmla="*/ 1242278 w 7096768"/>
              <a:gd name="connsiteY4" fmla="*/ 607678 h 607678"/>
              <a:gd name="connsiteX5" fmla="*/ 1242278 w 7096768"/>
              <a:gd name="connsiteY5" fmla="*/ 607677 h 607678"/>
              <a:gd name="connsiteX6" fmla="*/ 0 w 7096768"/>
              <a:gd name="connsiteY6" fmla="*/ 607677 h 607678"/>
              <a:gd name="connsiteX7" fmla="*/ 303839 w 7096768"/>
              <a:gd name="connsiteY7" fmla="*/ 303838 h 6076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096768" h="607678">
                <a:moveTo>
                  <a:pt x="2" y="0"/>
                </a:moveTo>
                <a:lnTo>
                  <a:pt x="1242278" y="0"/>
                </a:lnTo>
                <a:lnTo>
                  <a:pt x="7096768" y="0"/>
                </a:lnTo>
                <a:lnTo>
                  <a:pt x="7096768" y="607678"/>
                </a:lnTo>
                <a:lnTo>
                  <a:pt x="1242278" y="607678"/>
                </a:lnTo>
                <a:lnTo>
                  <a:pt x="1242278" y="607677"/>
                </a:lnTo>
                <a:lnTo>
                  <a:pt x="0" y="607677"/>
                </a:lnTo>
                <a:lnTo>
                  <a:pt x="303839" y="303838"/>
                </a:lnTo>
                <a:close/>
              </a:path>
            </a:pathLst>
          </a:custGeom>
          <a:noFill/>
          <a:ln w="19050">
            <a:solidFill>
              <a:schemeClr val="accent3"/>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548640" tIns="146304" rIns="182880" bIns="146304" numCol="1" spcCol="0" rtlCol="0" fromWordArt="0" anchor="ctr" anchorCtr="0" forceAA="0" compatLnSpc="1">
            <a:prstTxWarp prst="textNoShape">
              <a:avLst/>
            </a:prstTxWarp>
            <a:noAutofit/>
          </a:bodyPr>
          <a:lstStyle/>
          <a:p>
            <a:pPr marL="0" marR="0" lvl="0" indent="0" algn="ctr" defTabSz="914192" rtl="0" eaLnBrk="1" fontAlgn="auto" latinLnBrk="0" hangingPunct="1">
              <a:lnSpc>
                <a:spcPct val="100000"/>
              </a:lnSpc>
              <a:spcBef>
                <a:spcPts val="0"/>
              </a:spcBef>
              <a:spcAft>
                <a:spcPts val="0"/>
              </a:spcAft>
              <a:buClrTx/>
              <a:buSzPct val="90000"/>
              <a:buFontTx/>
              <a:buNone/>
              <a:tabLst/>
              <a:defRPr/>
            </a:pPr>
            <a:r>
              <a:rPr kumimoji="0" lang="en-US" sz="2200" b="0" i="0" u="none" strike="noStrike" kern="1200" cap="none" spc="0" normalizeH="0" baseline="0" noProof="0" dirty="0">
                <a:ln>
                  <a:noFill/>
                </a:ln>
                <a:solidFill>
                  <a:srgbClr val="002050"/>
                </a:solidFill>
                <a:effectLst/>
                <a:uLnTx/>
                <a:uFillTx/>
                <a:latin typeface="Segoe UI"/>
                <a:ea typeface="+mn-ea"/>
                <a:cs typeface="+mn-cs"/>
              </a:rPr>
              <a:t>Service Types</a:t>
            </a:r>
          </a:p>
        </p:txBody>
      </p:sp>
      <p:sp>
        <p:nvSpPr>
          <p:cNvPr id="19" name="Rectangle 11">
            <a:extLst>
              <a:ext uri="{FF2B5EF4-FFF2-40B4-BE49-F238E27FC236}">
                <a16:creationId xmlns:a16="http://schemas.microsoft.com/office/drawing/2014/main" id="{4C60D93E-F022-4FF3-9443-FA81F3F12F41}"/>
              </a:ext>
            </a:extLst>
          </p:cNvPr>
          <p:cNvSpPr/>
          <p:nvPr/>
        </p:nvSpPr>
        <p:spPr bwMode="auto">
          <a:xfrm>
            <a:off x="457198" y="2606308"/>
            <a:ext cx="3703320" cy="548640"/>
          </a:xfrm>
          <a:custGeom>
            <a:avLst/>
            <a:gdLst>
              <a:gd name="connsiteX0" fmla="*/ 0 w 5214620"/>
              <a:gd name="connsiteY0" fmla="*/ 0 h 942340"/>
              <a:gd name="connsiteX1" fmla="*/ 5214620 w 5214620"/>
              <a:gd name="connsiteY1" fmla="*/ 0 h 942340"/>
              <a:gd name="connsiteX2" fmla="*/ 5214620 w 5214620"/>
              <a:gd name="connsiteY2" fmla="*/ 942340 h 942340"/>
              <a:gd name="connsiteX3" fmla="*/ 0 w 5214620"/>
              <a:gd name="connsiteY3" fmla="*/ 942340 h 942340"/>
              <a:gd name="connsiteX4" fmla="*/ 0 w 5214620"/>
              <a:gd name="connsiteY4" fmla="*/ 0 h 942340"/>
              <a:gd name="connsiteX0" fmla="*/ 5214620 w 5306060"/>
              <a:gd name="connsiteY0" fmla="*/ 942340 h 1033780"/>
              <a:gd name="connsiteX1" fmla="*/ 0 w 5306060"/>
              <a:gd name="connsiteY1" fmla="*/ 942340 h 1033780"/>
              <a:gd name="connsiteX2" fmla="*/ 0 w 5306060"/>
              <a:gd name="connsiteY2" fmla="*/ 0 h 1033780"/>
              <a:gd name="connsiteX3" fmla="*/ 5214620 w 5306060"/>
              <a:gd name="connsiteY3" fmla="*/ 0 h 1033780"/>
              <a:gd name="connsiteX4" fmla="*/ 5306060 w 5306060"/>
              <a:gd name="connsiteY4" fmla="*/ 1033780 h 1033780"/>
              <a:gd name="connsiteX0" fmla="*/ 5214620 w 5214620"/>
              <a:gd name="connsiteY0" fmla="*/ 942340 h 942340"/>
              <a:gd name="connsiteX1" fmla="*/ 0 w 5214620"/>
              <a:gd name="connsiteY1" fmla="*/ 942340 h 942340"/>
              <a:gd name="connsiteX2" fmla="*/ 0 w 5214620"/>
              <a:gd name="connsiteY2" fmla="*/ 0 h 942340"/>
              <a:gd name="connsiteX3" fmla="*/ 5214620 w 5214620"/>
              <a:gd name="connsiteY3" fmla="*/ 0 h 942340"/>
              <a:gd name="connsiteX0" fmla="*/ 0 w 5214620"/>
              <a:gd name="connsiteY0" fmla="*/ 942340 h 942340"/>
              <a:gd name="connsiteX1" fmla="*/ 0 w 5214620"/>
              <a:gd name="connsiteY1" fmla="*/ 0 h 942340"/>
              <a:gd name="connsiteX2" fmla="*/ 5214620 w 5214620"/>
              <a:gd name="connsiteY2" fmla="*/ 0 h 942340"/>
            </a:gdLst>
            <a:ahLst/>
            <a:cxnLst>
              <a:cxn ang="0">
                <a:pos x="connsiteX0" y="connsiteY0"/>
              </a:cxn>
              <a:cxn ang="0">
                <a:pos x="connsiteX1" y="connsiteY1"/>
              </a:cxn>
              <a:cxn ang="0">
                <a:pos x="connsiteX2" y="connsiteY2"/>
              </a:cxn>
            </a:cxnLst>
            <a:rect l="l" t="t" r="r" b="b"/>
            <a:pathLst>
              <a:path w="5214620" h="942340">
                <a:moveTo>
                  <a:pt x="0" y="942340"/>
                </a:moveTo>
                <a:lnTo>
                  <a:pt x="0" y="0"/>
                </a:lnTo>
                <a:lnTo>
                  <a:pt x="5214620" y="0"/>
                </a:lnTo>
              </a:path>
            </a:pathLst>
          </a:custGeom>
          <a:noFill/>
          <a:ln w="3175">
            <a:solidFill>
              <a:schemeClr val="bg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505050"/>
              </a:solidFill>
              <a:effectLst/>
              <a:uLnTx/>
              <a:uFillTx/>
              <a:latin typeface="Segoe UI"/>
              <a:ea typeface="Segoe UI" pitchFamily="34" charset="0"/>
              <a:cs typeface="Segoe UI" pitchFamily="34" charset="0"/>
            </a:endParaRPr>
          </a:p>
        </p:txBody>
      </p:sp>
      <p:sp>
        <p:nvSpPr>
          <p:cNvPr id="7" name="Rectangle 6">
            <a:extLst>
              <a:ext uri="{FF2B5EF4-FFF2-40B4-BE49-F238E27FC236}">
                <a16:creationId xmlns:a16="http://schemas.microsoft.com/office/drawing/2014/main" id="{59A20861-AFCF-45A3-8114-20623A7DC3E6}"/>
              </a:ext>
            </a:extLst>
          </p:cNvPr>
          <p:cNvSpPr/>
          <p:nvPr/>
        </p:nvSpPr>
        <p:spPr>
          <a:xfrm>
            <a:off x="457198" y="2606307"/>
            <a:ext cx="3703320" cy="3566160"/>
          </a:xfrm>
          <a:prstGeom prst="rect">
            <a:avLst/>
          </a:prstGeom>
        </p:spPr>
        <p:txBody>
          <a:bodyPr wrap="square" lIns="137160" tIns="137160" rIns="0" bIns="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2050"/>
                </a:solidFill>
                <a:effectLst/>
                <a:uLnTx/>
                <a:uFillTx/>
                <a:latin typeface="Segoe UI"/>
                <a:ea typeface="+mn-ea"/>
                <a:cs typeface="+mn-cs"/>
              </a:rPr>
              <a:t>On-demand Assessment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505050"/>
                </a:solidFill>
                <a:effectLst/>
                <a:uLnTx/>
                <a:uFillTx/>
                <a:latin typeface="Segoe UI"/>
                <a:ea typeface="+mn-ea"/>
                <a:cs typeface="+mn-cs"/>
              </a:rPr>
              <a:t>Informed by the results of anytime self-service health assessments in Services Hub, potential risks to your Microsoft investments and environment will be flagged, resulting in recommendations for improvement in:</a:t>
            </a:r>
          </a:p>
          <a:p>
            <a:pPr marL="233363" marR="0" lvl="0" indent="-173038" algn="l" defTabSz="914400" rtl="0" eaLnBrk="1" fontAlgn="auto" latinLnBrk="0" hangingPunct="1">
              <a:lnSpc>
                <a:spcPct val="100000"/>
              </a:lnSpc>
              <a:spcBef>
                <a:spcPts val="100"/>
              </a:spcBef>
              <a:spcAft>
                <a:spcPts val="2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505050"/>
                </a:solidFill>
                <a:effectLst/>
                <a:uLnTx/>
                <a:uFillTx/>
                <a:latin typeface="Segoe UI"/>
                <a:ea typeface="+mn-ea"/>
                <a:cs typeface="+mn-cs"/>
              </a:rPr>
              <a:t>Availability and Business Continuity</a:t>
            </a:r>
          </a:p>
          <a:p>
            <a:pPr marL="233363" marR="0" lvl="0" indent="-173038" algn="l" defTabSz="914400" rtl="0" eaLnBrk="1" fontAlgn="auto" latinLnBrk="0" hangingPunct="1">
              <a:lnSpc>
                <a:spcPct val="100000"/>
              </a:lnSpc>
              <a:spcBef>
                <a:spcPts val="100"/>
              </a:spcBef>
              <a:spcAft>
                <a:spcPts val="2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505050"/>
                </a:solidFill>
                <a:effectLst/>
                <a:uLnTx/>
                <a:uFillTx/>
                <a:latin typeface="Segoe UI"/>
                <a:ea typeface="+mn-ea"/>
                <a:cs typeface="+mn-cs"/>
              </a:rPr>
              <a:t>Operations and Monitoring</a:t>
            </a:r>
          </a:p>
          <a:p>
            <a:pPr marL="233363" marR="0" lvl="0" indent="-173038" algn="l" defTabSz="914400" rtl="0" eaLnBrk="1" fontAlgn="auto" latinLnBrk="0" hangingPunct="1">
              <a:lnSpc>
                <a:spcPct val="100000"/>
              </a:lnSpc>
              <a:spcBef>
                <a:spcPts val="100"/>
              </a:spcBef>
              <a:spcAft>
                <a:spcPts val="2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505050"/>
                </a:solidFill>
                <a:effectLst/>
                <a:uLnTx/>
                <a:uFillTx/>
                <a:latin typeface="Segoe UI"/>
                <a:ea typeface="+mn-ea"/>
                <a:cs typeface="+mn-cs"/>
              </a:rPr>
              <a:t>Upgrade, Migration and Deployment</a:t>
            </a:r>
          </a:p>
          <a:p>
            <a:pPr marL="233363" marR="0" lvl="0" indent="-173038" algn="l" defTabSz="914400" rtl="0" eaLnBrk="1" fontAlgn="auto" latinLnBrk="0" hangingPunct="1">
              <a:lnSpc>
                <a:spcPct val="100000"/>
              </a:lnSpc>
              <a:spcBef>
                <a:spcPts val="100"/>
              </a:spcBef>
              <a:spcAft>
                <a:spcPts val="2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505050"/>
                </a:solidFill>
                <a:effectLst/>
                <a:uLnTx/>
                <a:uFillTx/>
                <a:latin typeface="Segoe UI"/>
                <a:ea typeface="+mn-ea"/>
                <a:cs typeface="+mn-cs"/>
              </a:rPr>
              <a:t>Change and Configuration</a:t>
            </a:r>
          </a:p>
          <a:p>
            <a:pPr marL="233363" marR="0" lvl="0" indent="-173038" algn="l" defTabSz="914400" rtl="0" eaLnBrk="1" fontAlgn="auto" latinLnBrk="0" hangingPunct="1">
              <a:lnSpc>
                <a:spcPct val="100000"/>
              </a:lnSpc>
              <a:spcBef>
                <a:spcPts val="100"/>
              </a:spcBef>
              <a:spcAft>
                <a:spcPts val="2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505050"/>
                </a:solidFill>
                <a:effectLst/>
                <a:uLnTx/>
                <a:uFillTx/>
                <a:latin typeface="Segoe UI"/>
                <a:ea typeface="+mn-ea"/>
                <a:cs typeface="+mn-cs"/>
              </a:rPr>
              <a:t>Security and Compliance</a:t>
            </a:r>
          </a:p>
          <a:p>
            <a:pPr marL="233363" marR="0" lvl="0" indent="-173038" algn="l" defTabSz="914400" rtl="0" eaLnBrk="1" fontAlgn="auto" latinLnBrk="0" hangingPunct="1">
              <a:lnSpc>
                <a:spcPct val="100000"/>
              </a:lnSpc>
              <a:spcBef>
                <a:spcPts val="100"/>
              </a:spcBef>
              <a:spcAft>
                <a:spcPts val="2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505050"/>
                </a:solidFill>
                <a:effectLst/>
                <a:uLnTx/>
                <a:uFillTx/>
                <a:latin typeface="Segoe UI"/>
                <a:ea typeface="+mn-ea"/>
                <a:cs typeface="+mn-cs"/>
              </a:rPr>
              <a:t>Performance and Scalability</a:t>
            </a:r>
          </a:p>
          <a:p>
            <a:pPr marL="233363" marR="0" lvl="0" indent="-173038" algn="l" defTabSz="914400" rtl="0" eaLnBrk="1" fontAlgn="auto" latinLnBrk="0" hangingPunct="1">
              <a:lnSpc>
                <a:spcPct val="100000"/>
              </a:lnSpc>
              <a:spcBef>
                <a:spcPts val="100"/>
              </a:spcBef>
              <a:spcAft>
                <a:spcPts val="20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505050"/>
                </a:solidFill>
                <a:effectLst/>
                <a:uLnTx/>
                <a:uFillTx/>
                <a:latin typeface="Segoe UI"/>
                <a:ea typeface="+mn-ea"/>
                <a:cs typeface="+mn-cs"/>
              </a:rPr>
              <a:t>Business/IT Alignment</a:t>
            </a:r>
          </a:p>
        </p:txBody>
      </p:sp>
      <p:sp>
        <p:nvSpPr>
          <p:cNvPr id="25" name="Rectangle 24">
            <a:extLst>
              <a:ext uri="{FF2B5EF4-FFF2-40B4-BE49-F238E27FC236}">
                <a16:creationId xmlns:a16="http://schemas.microsoft.com/office/drawing/2014/main" id="{150F966D-983C-49E5-878B-7BB22DD2140D}"/>
              </a:ext>
            </a:extLst>
          </p:cNvPr>
          <p:cNvSpPr/>
          <p:nvPr/>
        </p:nvSpPr>
        <p:spPr>
          <a:xfrm>
            <a:off x="4597390" y="2818954"/>
            <a:ext cx="2143719" cy="3566160"/>
          </a:xfrm>
          <a:prstGeom prst="rect">
            <a:avLst/>
          </a:prstGeom>
          <a:noFill/>
        </p:spPr>
        <p:txBody>
          <a:bodyPr wrap="square" lIns="0" tIns="914400" rIns="0" bIns="0">
            <a:noAutofit/>
          </a:bodyPr>
          <a:lstStyle/>
          <a:p>
            <a:pPr marL="0" marR="0" lvl="0" indent="0" algn="l" defTabSz="914400" rtl="0" eaLnBrk="1" fontAlgn="base" latinLnBrk="0" hangingPunct="1">
              <a:lnSpc>
                <a:spcPct val="100000"/>
              </a:lnSpc>
              <a:spcBef>
                <a:spcPts val="300"/>
              </a:spcBef>
              <a:spcAft>
                <a:spcPts val="0"/>
              </a:spcAft>
              <a:buClrTx/>
              <a:buSzTx/>
              <a:buFontTx/>
              <a:buNone/>
              <a:tabLst/>
              <a:defRPr/>
            </a:pPr>
            <a:r>
              <a:rPr kumimoji="0" lang="en-US" sz="1600" b="1" i="0" u="none" strike="noStrike" kern="1200" cap="none" spc="0" normalizeH="0" baseline="0" noProof="0" dirty="0">
                <a:ln>
                  <a:noFill/>
                </a:ln>
                <a:solidFill>
                  <a:srgbClr val="002050"/>
                </a:solidFill>
                <a:effectLst/>
                <a:uLnTx/>
                <a:uFillTx/>
                <a:latin typeface="Segoe UI"/>
                <a:ea typeface="Times New Roman" panose="02020603050405020304" pitchFamily="18" charset="0"/>
                <a:cs typeface="Times New Roman" panose="02020603050405020304" pitchFamily="18" charset="0"/>
              </a:rPr>
              <a:t>Develop a plan</a:t>
            </a:r>
            <a:endParaRPr kumimoji="0" lang="en-US" sz="1400" b="1" i="0" u="none" strike="noStrike" kern="1200" cap="none" spc="0" normalizeH="0" baseline="0" noProof="0" dirty="0">
              <a:ln>
                <a:noFill/>
              </a:ln>
              <a:solidFill>
                <a:srgbClr val="505050"/>
              </a:solidFill>
              <a:effectLst/>
              <a:uLnTx/>
              <a:uFillTx/>
              <a:latin typeface="Segoe UI"/>
              <a:ea typeface="Times New Roman" panose="02020603050405020304" pitchFamily="18" charset="0"/>
              <a:cs typeface="Times New Roman" panose="02020603050405020304" pitchFamily="18" charset="0"/>
            </a:endParaRPr>
          </a:p>
          <a:p>
            <a:pPr marL="0" marR="0" lvl="0" indent="0" algn="l" defTabSz="914400" rtl="0" eaLnBrk="1" fontAlgn="base" latinLnBrk="0" hangingPunct="1">
              <a:lnSpc>
                <a:spcPct val="100000"/>
              </a:lnSpc>
              <a:spcBef>
                <a:spcPts val="300"/>
              </a:spcBef>
              <a:spcAft>
                <a:spcPts val="0"/>
              </a:spcAft>
              <a:buClrTx/>
              <a:buSzTx/>
              <a:buFontTx/>
              <a:buNone/>
              <a:tabLst/>
              <a:defRPr/>
            </a:pPr>
            <a:r>
              <a:rPr kumimoji="0" lang="en-US" sz="1400" b="0" i="0" u="none" strike="noStrike" kern="1200" cap="none" spc="0" normalizeH="0" baseline="0" noProof="0" dirty="0">
                <a:ln>
                  <a:noFill/>
                </a:ln>
                <a:solidFill>
                  <a:srgbClr val="505050"/>
                </a:solidFill>
                <a:effectLst/>
                <a:uLnTx/>
                <a:uFillTx/>
                <a:latin typeface="Segoe UI"/>
                <a:ea typeface="Times New Roman" panose="02020603050405020304" pitchFamily="18" charset="0"/>
                <a:cs typeface="Times New Roman" panose="02020603050405020304" pitchFamily="18" charset="0"/>
              </a:rPr>
              <a:t>Get ahead of risks and threats to your organization by collaborating with Microsoft to determine the best steps for prevention</a:t>
            </a:r>
          </a:p>
          <a:p>
            <a:pPr marL="0" marR="0" lvl="0" indent="0" algn="l" defTabSz="914400" rtl="0" eaLnBrk="1" fontAlgn="base" latinLnBrk="0" hangingPunct="1">
              <a:lnSpc>
                <a:spcPct val="100000"/>
              </a:lnSpc>
              <a:spcBef>
                <a:spcPts val="600"/>
              </a:spcBef>
              <a:spcAft>
                <a:spcPts val="0"/>
              </a:spcAft>
              <a:buClrTx/>
              <a:buSzTx/>
              <a:buFontTx/>
              <a:buNone/>
              <a:tabLst/>
              <a:defRPr/>
            </a:pPr>
            <a:r>
              <a:rPr kumimoji="0" lang="en-US" sz="1400" b="1" i="0" u="none" strike="noStrike" kern="1200" cap="none" spc="0" normalizeH="0" baseline="0" noProof="0" dirty="0">
                <a:ln>
                  <a:noFill/>
                </a:ln>
                <a:solidFill>
                  <a:srgbClr val="505050"/>
                </a:solidFill>
                <a:effectLst/>
                <a:uLnTx/>
                <a:uFillTx/>
                <a:latin typeface="Segoe UI"/>
                <a:ea typeface="Times New Roman" panose="02020603050405020304" pitchFamily="18" charset="0"/>
                <a:cs typeface="Times New Roman" panose="02020603050405020304" pitchFamily="18" charset="0"/>
              </a:rPr>
              <a:t>Proactive Operation Plans (PoP)</a:t>
            </a:r>
          </a:p>
        </p:txBody>
      </p:sp>
      <p:sp>
        <p:nvSpPr>
          <p:cNvPr id="33" name="Rectangle 32">
            <a:extLst>
              <a:ext uri="{FF2B5EF4-FFF2-40B4-BE49-F238E27FC236}">
                <a16:creationId xmlns:a16="http://schemas.microsoft.com/office/drawing/2014/main" id="{97B16141-6DDE-4962-877B-F2501F060DC7}"/>
              </a:ext>
            </a:extLst>
          </p:cNvPr>
          <p:cNvSpPr/>
          <p:nvPr/>
        </p:nvSpPr>
        <p:spPr>
          <a:xfrm>
            <a:off x="7184843" y="2818954"/>
            <a:ext cx="2143719" cy="3566160"/>
          </a:xfrm>
          <a:prstGeom prst="rect">
            <a:avLst/>
          </a:prstGeom>
          <a:noFill/>
        </p:spPr>
        <p:txBody>
          <a:bodyPr wrap="square" lIns="0" tIns="914400" rIns="0" bIns="0">
            <a:noAutofit/>
          </a:bodyPr>
          <a:lstStyle/>
          <a:p>
            <a:pPr marL="0" marR="0" lvl="0" indent="0" algn="l" defTabSz="914400" rtl="0" eaLnBrk="1" fontAlgn="base" latinLnBrk="0" hangingPunct="1">
              <a:lnSpc>
                <a:spcPct val="100000"/>
              </a:lnSpc>
              <a:spcBef>
                <a:spcPts val="300"/>
              </a:spcBef>
              <a:spcAft>
                <a:spcPts val="0"/>
              </a:spcAft>
              <a:buClrTx/>
              <a:buSzTx/>
              <a:buFontTx/>
              <a:buNone/>
              <a:tabLst/>
              <a:defRPr/>
            </a:pPr>
            <a:r>
              <a:rPr kumimoji="0" lang="en-US" sz="1600" b="1" i="0" u="none" strike="noStrike" kern="1200" cap="none" spc="0" normalizeH="0" baseline="0" noProof="0" dirty="0">
                <a:ln>
                  <a:noFill/>
                </a:ln>
                <a:solidFill>
                  <a:srgbClr val="002050"/>
                </a:solidFill>
                <a:effectLst/>
                <a:uLnTx/>
                <a:uFillTx/>
                <a:latin typeface="Segoe UI"/>
                <a:ea typeface="+mn-ea"/>
                <a:cs typeface="Times New Roman" panose="02020603050405020304" pitchFamily="18" charset="0"/>
              </a:rPr>
              <a:t>Educate</a:t>
            </a:r>
          </a:p>
          <a:p>
            <a:pPr marL="0" marR="0" lvl="0" indent="0" algn="l" defTabSz="914400" rtl="0" eaLnBrk="1" fontAlgn="base" latinLnBrk="0" hangingPunct="1">
              <a:lnSpc>
                <a:spcPct val="100000"/>
              </a:lnSpc>
              <a:spcBef>
                <a:spcPts val="300"/>
              </a:spcBef>
              <a:spcAft>
                <a:spcPts val="0"/>
              </a:spcAft>
              <a:buClrTx/>
              <a:buSzTx/>
              <a:buFontTx/>
              <a:buNone/>
              <a:tabLst/>
              <a:defRPr/>
            </a:pPr>
            <a:r>
              <a:rPr kumimoji="0" lang="en-US" sz="1400" b="0" i="0" u="none" strike="noStrike" kern="1200" cap="none" spc="0" normalizeH="0" baseline="0" noProof="0" dirty="0">
                <a:ln>
                  <a:noFill/>
                </a:ln>
                <a:solidFill>
                  <a:srgbClr val="505050"/>
                </a:solidFill>
                <a:effectLst/>
                <a:uLnTx/>
                <a:uFillTx/>
                <a:latin typeface="Segoe UI"/>
                <a:ea typeface="Times New Roman" panose="02020603050405020304" pitchFamily="18" charset="0"/>
                <a:cs typeface="Times New Roman" panose="02020603050405020304" pitchFamily="18" charset="0"/>
              </a:rPr>
              <a:t>Sharpen your IT team’s skillset and boost preventative capabilities in the areas that matter most with tailored learning experiences</a:t>
            </a:r>
          </a:p>
          <a:p>
            <a:pPr marL="0" marR="0" lvl="0" indent="0" algn="l" defTabSz="914400" rtl="0" eaLnBrk="1" fontAlgn="base" latinLnBrk="0" hangingPunct="1">
              <a:lnSpc>
                <a:spcPct val="100000"/>
              </a:lnSpc>
              <a:spcBef>
                <a:spcPts val="600"/>
              </a:spcBef>
              <a:spcAft>
                <a:spcPts val="0"/>
              </a:spcAft>
              <a:buClrTx/>
              <a:buSzTx/>
              <a:buFontTx/>
              <a:buNone/>
              <a:tabLst/>
              <a:defRPr/>
            </a:pPr>
            <a:r>
              <a:rPr kumimoji="0" lang="en-US" sz="1400" b="1" i="0" u="none" strike="noStrike" kern="1200" cap="none" spc="0" normalizeH="0" baseline="0" noProof="0" dirty="0">
                <a:ln>
                  <a:noFill/>
                </a:ln>
                <a:solidFill>
                  <a:srgbClr val="505050"/>
                </a:solidFill>
                <a:effectLst/>
                <a:uLnTx/>
                <a:uFillTx/>
                <a:latin typeface="Segoe UI"/>
                <a:ea typeface="+mn-ea"/>
                <a:cs typeface="Times New Roman" panose="02020603050405020304" pitchFamily="18" charset="0"/>
              </a:rPr>
              <a:t>Workshop</a:t>
            </a:r>
          </a:p>
          <a:p>
            <a:pPr marL="0" marR="0" lvl="0" indent="0" algn="l" defTabSz="914400" rtl="0" eaLnBrk="1" fontAlgn="base" latinLnBrk="0" hangingPunct="1">
              <a:lnSpc>
                <a:spcPct val="100000"/>
              </a:lnSpc>
              <a:spcBef>
                <a:spcPts val="600"/>
              </a:spcBef>
              <a:spcAft>
                <a:spcPts val="0"/>
              </a:spcAft>
              <a:buClrTx/>
              <a:buSzTx/>
              <a:buFontTx/>
              <a:buNone/>
              <a:tabLst/>
              <a:defRPr/>
            </a:pPr>
            <a:r>
              <a:rPr kumimoji="0" lang="en-US" sz="1400" b="1" i="0" u="none" strike="noStrike" kern="1200" cap="none" spc="0" normalizeH="0" baseline="0" noProof="0" dirty="0">
                <a:ln>
                  <a:noFill/>
                </a:ln>
                <a:solidFill>
                  <a:srgbClr val="505050"/>
                </a:solidFill>
                <a:effectLst/>
                <a:uLnTx/>
                <a:uFillTx/>
                <a:latin typeface="Segoe UI"/>
                <a:ea typeface="+mn-ea"/>
                <a:cs typeface="Times New Roman" panose="02020603050405020304" pitchFamily="18" charset="0"/>
              </a:rPr>
              <a:t>WorkshopPLUS</a:t>
            </a:r>
          </a:p>
          <a:p>
            <a:pPr marL="0" marR="0" lvl="0" indent="0" algn="l" defTabSz="914400" rtl="0" eaLnBrk="1" fontAlgn="base" latinLnBrk="0" hangingPunct="1">
              <a:lnSpc>
                <a:spcPct val="100000"/>
              </a:lnSpc>
              <a:spcBef>
                <a:spcPts val="600"/>
              </a:spcBef>
              <a:spcAft>
                <a:spcPts val="0"/>
              </a:spcAft>
              <a:buClrTx/>
              <a:buSzTx/>
              <a:buFontTx/>
              <a:buNone/>
              <a:tabLst/>
              <a:defRPr/>
            </a:pPr>
            <a:r>
              <a:rPr kumimoji="0" lang="en-US" sz="1400" b="1" i="0" u="none" strike="noStrike" kern="1200" cap="none" spc="0" normalizeH="0" baseline="0" noProof="0" dirty="0">
                <a:ln>
                  <a:noFill/>
                </a:ln>
                <a:solidFill>
                  <a:srgbClr val="505050"/>
                </a:solidFill>
                <a:effectLst/>
                <a:uLnTx/>
                <a:uFillTx/>
                <a:latin typeface="Segoe UI"/>
                <a:ea typeface="+mn-ea"/>
                <a:cs typeface="Times New Roman" panose="02020603050405020304" pitchFamily="18" charset="0"/>
              </a:rPr>
              <a:t>Webinars</a:t>
            </a:r>
          </a:p>
        </p:txBody>
      </p:sp>
      <p:sp>
        <p:nvSpPr>
          <p:cNvPr id="34" name="Rectangle 33">
            <a:extLst>
              <a:ext uri="{FF2B5EF4-FFF2-40B4-BE49-F238E27FC236}">
                <a16:creationId xmlns:a16="http://schemas.microsoft.com/office/drawing/2014/main" id="{C4E3AE6F-4FCF-4E2F-B7D1-0EE64D127152}"/>
              </a:ext>
            </a:extLst>
          </p:cNvPr>
          <p:cNvSpPr/>
          <p:nvPr/>
        </p:nvSpPr>
        <p:spPr>
          <a:xfrm>
            <a:off x="9550433" y="2818954"/>
            <a:ext cx="2143719" cy="3566160"/>
          </a:xfrm>
          <a:prstGeom prst="rect">
            <a:avLst/>
          </a:prstGeom>
          <a:noFill/>
        </p:spPr>
        <p:txBody>
          <a:bodyPr wrap="square" lIns="0" tIns="914400" rIns="0" bIns="0">
            <a:noAutofit/>
          </a:bodyPr>
          <a:lstStyle/>
          <a:p>
            <a:pPr marL="0" marR="0" lvl="0" indent="0" algn="l" defTabSz="914400" rtl="0" eaLnBrk="1" fontAlgn="base" latinLnBrk="0" hangingPunct="1">
              <a:lnSpc>
                <a:spcPct val="100000"/>
              </a:lnSpc>
              <a:spcBef>
                <a:spcPts val="300"/>
              </a:spcBef>
              <a:spcAft>
                <a:spcPts val="0"/>
              </a:spcAft>
              <a:buClrTx/>
              <a:buSzTx/>
              <a:buFontTx/>
              <a:buNone/>
              <a:tabLst/>
              <a:defRPr/>
            </a:pPr>
            <a:r>
              <a:rPr kumimoji="0" lang="en-US" sz="1600" b="1" i="0" u="none" strike="noStrike" kern="1200" cap="none" spc="0" normalizeH="0" baseline="0" noProof="0" dirty="0">
                <a:ln>
                  <a:noFill/>
                </a:ln>
                <a:solidFill>
                  <a:srgbClr val="002050"/>
                </a:solidFill>
                <a:effectLst/>
                <a:uLnTx/>
                <a:uFillTx/>
                <a:latin typeface="Segoe UI"/>
                <a:ea typeface="+mn-ea"/>
                <a:cs typeface="Times New Roman" panose="02020603050405020304" pitchFamily="18" charset="0"/>
              </a:rPr>
              <a:t>Pre-production</a:t>
            </a:r>
          </a:p>
          <a:p>
            <a:pPr marL="0" marR="0" lvl="0" indent="0" algn="l" defTabSz="914400" rtl="0" eaLnBrk="1" fontAlgn="base" latinLnBrk="0" hangingPunct="1">
              <a:lnSpc>
                <a:spcPct val="100000"/>
              </a:lnSpc>
              <a:spcBef>
                <a:spcPts val="300"/>
              </a:spcBef>
              <a:spcAft>
                <a:spcPts val="0"/>
              </a:spcAft>
              <a:buClrTx/>
              <a:buSzTx/>
              <a:buFontTx/>
              <a:buNone/>
              <a:tabLst/>
              <a:defRPr/>
            </a:pPr>
            <a:r>
              <a:rPr kumimoji="0" lang="en-US" sz="1400" b="0" i="0" u="none" strike="noStrike" kern="1200" cap="none" spc="0" normalizeH="0" baseline="0" noProof="0" dirty="0">
                <a:ln>
                  <a:noFill/>
                </a:ln>
                <a:solidFill>
                  <a:srgbClr val="505050"/>
                </a:solidFill>
                <a:effectLst/>
                <a:uLnTx/>
                <a:uFillTx/>
                <a:latin typeface="Segoe UI"/>
                <a:ea typeface="Times New Roman" panose="02020603050405020304" pitchFamily="18" charset="0"/>
                <a:cs typeface="Times New Roman" panose="02020603050405020304" pitchFamily="18" charset="0"/>
              </a:rPr>
              <a:t>Implement new technologies with greater resiliency to threats by working with Microsoft experts to safeguard production environments</a:t>
            </a:r>
          </a:p>
          <a:p>
            <a:pPr marL="0" marR="0" lvl="0" indent="0" algn="l" defTabSz="914400" rtl="0" eaLnBrk="1" fontAlgn="base" latinLnBrk="0" hangingPunct="1">
              <a:lnSpc>
                <a:spcPct val="100000"/>
              </a:lnSpc>
              <a:spcBef>
                <a:spcPts val="600"/>
              </a:spcBef>
              <a:spcAft>
                <a:spcPts val="0"/>
              </a:spcAft>
              <a:buClrTx/>
              <a:buSzTx/>
              <a:buFontTx/>
              <a:buNone/>
              <a:tabLst/>
              <a:defRPr/>
            </a:pPr>
            <a:r>
              <a:rPr kumimoji="0" lang="en-US" sz="1400" b="1" i="0" u="none" strike="noStrike" kern="1200" cap="none" spc="0" normalizeH="0" baseline="0" noProof="0" dirty="0">
                <a:ln>
                  <a:noFill/>
                </a:ln>
                <a:solidFill>
                  <a:srgbClr val="505050"/>
                </a:solidFill>
                <a:effectLst/>
                <a:uLnTx/>
                <a:uFillTx/>
                <a:latin typeface="Segoe UI"/>
                <a:ea typeface="+mn-ea"/>
                <a:cs typeface="Times New Roman" panose="02020603050405020304" pitchFamily="18" charset="0"/>
              </a:rPr>
              <a:t>Activate </a:t>
            </a:r>
          </a:p>
          <a:p>
            <a:pPr marL="0" marR="0" lvl="0" indent="0" algn="l" defTabSz="914400" rtl="0" eaLnBrk="1" fontAlgn="base" latinLnBrk="0" hangingPunct="1">
              <a:lnSpc>
                <a:spcPct val="100000"/>
              </a:lnSpc>
              <a:spcBef>
                <a:spcPts val="600"/>
              </a:spcBef>
              <a:spcAft>
                <a:spcPts val="0"/>
              </a:spcAft>
              <a:buClrTx/>
              <a:buSzTx/>
              <a:buFontTx/>
              <a:buNone/>
              <a:tabLst/>
              <a:defRPr/>
            </a:pPr>
            <a:r>
              <a:rPr kumimoji="0" lang="en-US" sz="1400" b="1" i="0" u="none" strike="noStrike" kern="1200" cap="none" spc="0" normalizeH="0" baseline="0" noProof="0" dirty="0">
                <a:ln>
                  <a:noFill/>
                </a:ln>
                <a:solidFill>
                  <a:srgbClr val="505050"/>
                </a:solidFill>
                <a:effectLst/>
                <a:uLnTx/>
                <a:uFillTx/>
                <a:latin typeface="Segoe UI"/>
                <a:ea typeface="+mn-ea"/>
                <a:cs typeface="Times New Roman" panose="02020603050405020304" pitchFamily="18" charset="0"/>
              </a:rPr>
              <a:t>Onboarding Accelerators</a:t>
            </a:r>
          </a:p>
        </p:txBody>
      </p:sp>
      <p:grpSp>
        <p:nvGrpSpPr>
          <p:cNvPr id="31" name="Group 30">
            <a:extLst>
              <a:ext uri="{FF2B5EF4-FFF2-40B4-BE49-F238E27FC236}">
                <a16:creationId xmlns:a16="http://schemas.microsoft.com/office/drawing/2014/main" id="{17138478-8842-4905-9D99-BFA8FCDDA7A4}"/>
              </a:ext>
            </a:extLst>
          </p:cNvPr>
          <p:cNvGrpSpPr/>
          <p:nvPr/>
        </p:nvGrpSpPr>
        <p:grpSpPr>
          <a:xfrm>
            <a:off x="6986130" y="2818954"/>
            <a:ext cx="2360773" cy="3566160"/>
            <a:chOff x="6986130" y="3544747"/>
            <a:chExt cx="2360773" cy="2354580"/>
          </a:xfrm>
        </p:grpSpPr>
        <p:cxnSp>
          <p:nvCxnSpPr>
            <p:cNvPr id="27" name="Straight Connector 26">
              <a:extLst>
                <a:ext uri="{FF2B5EF4-FFF2-40B4-BE49-F238E27FC236}">
                  <a16:creationId xmlns:a16="http://schemas.microsoft.com/office/drawing/2014/main" id="{1BB84F71-C8A4-4227-B9D7-7D5BFB744D1C}"/>
                </a:ext>
              </a:extLst>
            </p:cNvPr>
            <p:cNvCxnSpPr>
              <a:cxnSpLocks/>
            </p:cNvCxnSpPr>
            <p:nvPr/>
          </p:nvCxnSpPr>
          <p:spPr>
            <a:xfrm flipH="1">
              <a:off x="6986130" y="3544747"/>
              <a:ext cx="0" cy="2354580"/>
            </a:xfrm>
            <a:prstGeom prst="line">
              <a:avLst/>
            </a:prstGeom>
            <a:ln w="3175">
              <a:solidFill>
                <a:schemeClr val="bg1">
                  <a:lumMod val="20000"/>
                  <a:lumOff val="8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616E0D1C-8569-43EE-BFD0-26CFD683C26B}"/>
                </a:ext>
              </a:extLst>
            </p:cNvPr>
            <p:cNvCxnSpPr>
              <a:cxnSpLocks/>
            </p:cNvCxnSpPr>
            <p:nvPr/>
          </p:nvCxnSpPr>
          <p:spPr>
            <a:xfrm flipH="1">
              <a:off x="9346903" y="3544747"/>
              <a:ext cx="0" cy="2354580"/>
            </a:xfrm>
            <a:prstGeom prst="line">
              <a:avLst/>
            </a:prstGeom>
            <a:ln w="3175">
              <a:solidFill>
                <a:schemeClr val="bg1">
                  <a:lumMod val="20000"/>
                  <a:lumOff val="8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41" name="MeetingPlanner_EBF2" title="Icon of a person in front of a calendar">
            <a:extLst>
              <a:ext uri="{FF2B5EF4-FFF2-40B4-BE49-F238E27FC236}">
                <a16:creationId xmlns:a16="http://schemas.microsoft.com/office/drawing/2014/main" id="{696C6521-698D-41AA-B81F-76A3385A4395}"/>
              </a:ext>
            </a:extLst>
          </p:cNvPr>
          <p:cNvSpPr>
            <a:spLocks noChangeAspect="1" noEditPoints="1"/>
          </p:cNvSpPr>
          <p:nvPr/>
        </p:nvSpPr>
        <p:spPr bwMode="auto">
          <a:xfrm>
            <a:off x="7184843" y="3130933"/>
            <a:ext cx="342677" cy="365760"/>
          </a:xfrm>
          <a:custGeom>
            <a:avLst/>
            <a:gdLst>
              <a:gd name="T0" fmla="*/ 1497 w 3742"/>
              <a:gd name="T1" fmla="*/ 1497 h 3992"/>
              <a:gd name="T2" fmla="*/ 1497 w 3742"/>
              <a:gd name="T3" fmla="*/ 2745 h 3992"/>
              <a:gd name="T4" fmla="*/ 748 w 3742"/>
              <a:gd name="T5" fmla="*/ 3244 h 3992"/>
              <a:gd name="T6" fmla="*/ 748 w 3742"/>
              <a:gd name="T7" fmla="*/ 1497 h 3992"/>
              <a:gd name="T8" fmla="*/ 3742 w 3742"/>
              <a:gd name="T9" fmla="*/ 3992 h 3992"/>
              <a:gd name="T10" fmla="*/ 2620 w 3742"/>
              <a:gd name="T11" fmla="*/ 2869 h 3992"/>
              <a:gd name="T12" fmla="*/ 1497 w 3742"/>
              <a:gd name="T13" fmla="*/ 3992 h 3992"/>
              <a:gd name="T14" fmla="*/ 2620 w 3742"/>
              <a:gd name="T15" fmla="*/ 2869 h 3992"/>
              <a:gd name="T16" fmla="*/ 3243 w 3742"/>
              <a:gd name="T17" fmla="*/ 2246 h 3992"/>
              <a:gd name="T18" fmla="*/ 2620 w 3742"/>
              <a:gd name="T19" fmla="*/ 1622 h 3992"/>
              <a:gd name="T20" fmla="*/ 1996 w 3742"/>
              <a:gd name="T21" fmla="*/ 2246 h 3992"/>
              <a:gd name="T22" fmla="*/ 2620 w 3742"/>
              <a:gd name="T23" fmla="*/ 2869 h 3992"/>
              <a:gd name="T24" fmla="*/ 3742 w 3742"/>
              <a:gd name="T25" fmla="*/ 2936 h 3992"/>
              <a:gd name="T26" fmla="*/ 3742 w 3742"/>
              <a:gd name="T27" fmla="*/ 374 h 3992"/>
              <a:gd name="T28" fmla="*/ 0 w 3742"/>
              <a:gd name="T29" fmla="*/ 374 h 3992"/>
              <a:gd name="T30" fmla="*/ 0 w 3742"/>
              <a:gd name="T31" fmla="*/ 3618 h 3992"/>
              <a:gd name="T32" fmla="*/ 1087 w 3742"/>
              <a:gd name="T33" fmla="*/ 3618 h 3992"/>
              <a:gd name="T34" fmla="*/ 748 w 3742"/>
              <a:gd name="T35" fmla="*/ 0 h 3992"/>
              <a:gd name="T36" fmla="*/ 748 w 3742"/>
              <a:gd name="T37" fmla="*/ 749 h 3992"/>
              <a:gd name="T38" fmla="*/ 2994 w 3742"/>
              <a:gd name="T39" fmla="*/ 0 h 3992"/>
              <a:gd name="T40" fmla="*/ 2994 w 3742"/>
              <a:gd name="T41" fmla="*/ 749 h 3992"/>
              <a:gd name="T42" fmla="*/ 0 w 3742"/>
              <a:gd name="T43" fmla="*/ 1123 h 3992"/>
              <a:gd name="T44" fmla="*/ 3742 w 3742"/>
              <a:gd name="T45" fmla="*/ 1123 h 3992"/>
              <a:gd name="T46" fmla="*/ 1497 w 3742"/>
              <a:gd name="T47" fmla="*/ 1497 h 3992"/>
              <a:gd name="T48" fmla="*/ 1497 w 3742"/>
              <a:gd name="T49" fmla="*/ 2745 h 3992"/>
              <a:gd name="T50" fmla="*/ 748 w 3742"/>
              <a:gd name="T51" fmla="*/ 3244 h 3992"/>
              <a:gd name="T52" fmla="*/ 748 w 3742"/>
              <a:gd name="T53" fmla="*/ 1497 h 39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742" h="3992">
                <a:moveTo>
                  <a:pt x="1497" y="1497"/>
                </a:moveTo>
                <a:cubicBezTo>
                  <a:pt x="1497" y="2745"/>
                  <a:pt x="1497" y="2745"/>
                  <a:pt x="1497" y="2745"/>
                </a:cubicBezTo>
                <a:moveTo>
                  <a:pt x="748" y="3244"/>
                </a:moveTo>
                <a:cubicBezTo>
                  <a:pt x="748" y="1497"/>
                  <a:pt x="748" y="1497"/>
                  <a:pt x="748" y="1497"/>
                </a:cubicBezTo>
                <a:moveTo>
                  <a:pt x="3742" y="3992"/>
                </a:moveTo>
                <a:cubicBezTo>
                  <a:pt x="3742" y="3372"/>
                  <a:pt x="3240" y="2869"/>
                  <a:pt x="2620" y="2869"/>
                </a:cubicBezTo>
                <a:cubicBezTo>
                  <a:pt x="1999" y="2869"/>
                  <a:pt x="1497" y="3372"/>
                  <a:pt x="1497" y="3992"/>
                </a:cubicBezTo>
                <a:moveTo>
                  <a:pt x="2620" y="2869"/>
                </a:moveTo>
                <a:cubicBezTo>
                  <a:pt x="2964" y="2869"/>
                  <a:pt x="3243" y="2590"/>
                  <a:pt x="3243" y="2246"/>
                </a:cubicBezTo>
                <a:cubicBezTo>
                  <a:pt x="3243" y="1901"/>
                  <a:pt x="2964" y="1622"/>
                  <a:pt x="2620" y="1622"/>
                </a:cubicBezTo>
                <a:cubicBezTo>
                  <a:pt x="2275" y="1622"/>
                  <a:pt x="1996" y="1901"/>
                  <a:pt x="1996" y="2246"/>
                </a:cubicBezTo>
                <a:cubicBezTo>
                  <a:pt x="1996" y="2590"/>
                  <a:pt x="2275" y="2869"/>
                  <a:pt x="2620" y="2869"/>
                </a:cubicBezTo>
                <a:close/>
                <a:moveTo>
                  <a:pt x="3742" y="2936"/>
                </a:moveTo>
                <a:cubicBezTo>
                  <a:pt x="3742" y="374"/>
                  <a:pt x="3742" y="374"/>
                  <a:pt x="3742" y="374"/>
                </a:cubicBezTo>
                <a:cubicBezTo>
                  <a:pt x="0" y="374"/>
                  <a:pt x="0" y="374"/>
                  <a:pt x="0" y="374"/>
                </a:cubicBezTo>
                <a:cubicBezTo>
                  <a:pt x="0" y="3618"/>
                  <a:pt x="0" y="3618"/>
                  <a:pt x="0" y="3618"/>
                </a:cubicBezTo>
                <a:cubicBezTo>
                  <a:pt x="1087" y="3618"/>
                  <a:pt x="1087" y="3618"/>
                  <a:pt x="1087" y="3618"/>
                </a:cubicBezTo>
                <a:moveTo>
                  <a:pt x="748" y="0"/>
                </a:moveTo>
                <a:cubicBezTo>
                  <a:pt x="748" y="749"/>
                  <a:pt x="748" y="749"/>
                  <a:pt x="748" y="749"/>
                </a:cubicBezTo>
                <a:moveTo>
                  <a:pt x="2994" y="0"/>
                </a:moveTo>
                <a:cubicBezTo>
                  <a:pt x="2994" y="749"/>
                  <a:pt x="2994" y="749"/>
                  <a:pt x="2994" y="749"/>
                </a:cubicBezTo>
                <a:moveTo>
                  <a:pt x="0" y="1123"/>
                </a:moveTo>
                <a:cubicBezTo>
                  <a:pt x="3742" y="1123"/>
                  <a:pt x="3742" y="1123"/>
                  <a:pt x="3742" y="1123"/>
                </a:cubicBezTo>
                <a:moveTo>
                  <a:pt x="1497" y="1497"/>
                </a:moveTo>
                <a:cubicBezTo>
                  <a:pt x="1497" y="2745"/>
                  <a:pt x="1497" y="2745"/>
                  <a:pt x="1497" y="2745"/>
                </a:cubicBezTo>
                <a:moveTo>
                  <a:pt x="748" y="3244"/>
                </a:moveTo>
                <a:cubicBezTo>
                  <a:pt x="748" y="1497"/>
                  <a:pt x="748" y="1497"/>
                  <a:pt x="748" y="1497"/>
                </a:cubicBezTo>
              </a:path>
            </a:pathLst>
          </a:custGeom>
          <a:noFill/>
          <a:ln w="12700" cap="sq">
            <a:solidFill>
              <a:schemeClr val="accent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egoe UI"/>
              <a:ea typeface="+mn-ea"/>
              <a:cs typeface="+mn-cs"/>
            </a:endParaRPr>
          </a:p>
        </p:txBody>
      </p:sp>
      <p:sp>
        <p:nvSpPr>
          <p:cNvPr id="42" name="Trackers_EADF" title="Icon of a clipboard with a checklist on it">
            <a:extLst>
              <a:ext uri="{FF2B5EF4-FFF2-40B4-BE49-F238E27FC236}">
                <a16:creationId xmlns:a16="http://schemas.microsoft.com/office/drawing/2014/main" id="{DB68F011-0436-4F91-9EBF-BFE6F4CEA00A}"/>
              </a:ext>
            </a:extLst>
          </p:cNvPr>
          <p:cNvSpPr>
            <a:spLocks noChangeAspect="1" noEditPoints="1"/>
          </p:cNvSpPr>
          <p:nvPr/>
        </p:nvSpPr>
        <p:spPr bwMode="auto">
          <a:xfrm>
            <a:off x="4597390" y="3130933"/>
            <a:ext cx="268242" cy="365760"/>
          </a:xfrm>
          <a:custGeom>
            <a:avLst/>
            <a:gdLst>
              <a:gd name="T0" fmla="*/ 1000 w 2750"/>
              <a:gd name="T1" fmla="*/ 375 h 3750"/>
              <a:gd name="T2" fmla="*/ 1375 w 2750"/>
              <a:gd name="T3" fmla="*/ 0 h 3750"/>
              <a:gd name="T4" fmla="*/ 1750 w 2750"/>
              <a:gd name="T5" fmla="*/ 375 h 3750"/>
              <a:gd name="T6" fmla="*/ 1750 w 2750"/>
              <a:gd name="T7" fmla="*/ 500 h 3750"/>
              <a:gd name="T8" fmla="*/ 2250 w 2750"/>
              <a:gd name="T9" fmla="*/ 500 h 3750"/>
              <a:gd name="T10" fmla="*/ 2250 w 2750"/>
              <a:gd name="T11" fmla="*/ 1000 h 3750"/>
              <a:gd name="T12" fmla="*/ 500 w 2750"/>
              <a:gd name="T13" fmla="*/ 1000 h 3750"/>
              <a:gd name="T14" fmla="*/ 500 w 2750"/>
              <a:gd name="T15" fmla="*/ 500 h 3750"/>
              <a:gd name="T16" fmla="*/ 1000 w 2750"/>
              <a:gd name="T17" fmla="*/ 500 h 3750"/>
              <a:gd name="T18" fmla="*/ 1000 w 2750"/>
              <a:gd name="T19" fmla="*/ 375 h 3750"/>
              <a:gd name="T20" fmla="*/ 500 w 2750"/>
              <a:gd name="T21" fmla="*/ 500 h 3750"/>
              <a:gd name="T22" fmla="*/ 0 w 2750"/>
              <a:gd name="T23" fmla="*/ 500 h 3750"/>
              <a:gd name="T24" fmla="*/ 0 w 2750"/>
              <a:gd name="T25" fmla="*/ 3750 h 3750"/>
              <a:gd name="T26" fmla="*/ 2750 w 2750"/>
              <a:gd name="T27" fmla="*/ 3750 h 3750"/>
              <a:gd name="T28" fmla="*/ 2750 w 2750"/>
              <a:gd name="T29" fmla="*/ 500 h 3750"/>
              <a:gd name="T30" fmla="*/ 2250 w 2750"/>
              <a:gd name="T31" fmla="*/ 500 h 3750"/>
              <a:gd name="T32" fmla="*/ 2375 w 2750"/>
              <a:gd name="T33" fmla="*/ 1750 h 3750"/>
              <a:gd name="T34" fmla="*/ 1375 w 2750"/>
              <a:gd name="T35" fmla="*/ 1750 h 3750"/>
              <a:gd name="T36" fmla="*/ 2375 w 2750"/>
              <a:gd name="T37" fmla="*/ 2500 h 3750"/>
              <a:gd name="T38" fmla="*/ 1375 w 2750"/>
              <a:gd name="T39" fmla="*/ 2500 h 3750"/>
              <a:gd name="T40" fmla="*/ 2375 w 2750"/>
              <a:gd name="T41" fmla="*/ 3250 h 3750"/>
              <a:gd name="T42" fmla="*/ 1375 w 2750"/>
              <a:gd name="T43" fmla="*/ 3250 h 3750"/>
              <a:gd name="T44" fmla="*/ 500 w 2750"/>
              <a:gd name="T45" fmla="*/ 1500 h 3750"/>
              <a:gd name="T46" fmla="*/ 750 w 2750"/>
              <a:gd name="T47" fmla="*/ 1750 h 3750"/>
              <a:gd name="T48" fmla="*/ 1125 w 2750"/>
              <a:gd name="T49" fmla="*/ 1375 h 3750"/>
              <a:gd name="T50" fmla="*/ 500 w 2750"/>
              <a:gd name="T51" fmla="*/ 2250 h 3750"/>
              <a:gd name="T52" fmla="*/ 750 w 2750"/>
              <a:gd name="T53" fmla="*/ 2500 h 3750"/>
              <a:gd name="T54" fmla="*/ 1125 w 2750"/>
              <a:gd name="T55" fmla="*/ 2125 h 3750"/>
              <a:gd name="T56" fmla="*/ 500 w 2750"/>
              <a:gd name="T57" fmla="*/ 3000 h 3750"/>
              <a:gd name="T58" fmla="*/ 750 w 2750"/>
              <a:gd name="T59" fmla="*/ 3250 h 3750"/>
              <a:gd name="T60" fmla="*/ 1125 w 2750"/>
              <a:gd name="T61" fmla="*/ 2875 h 3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750" h="3750">
                <a:moveTo>
                  <a:pt x="1000" y="375"/>
                </a:moveTo>
                <a:cubicBezTo>
                  <a:pt x="1000" y="168"/>
                  <a:pt x="1168" y="0"/>
                  <a:pt x="1375" y="0"/>
                </a:cubicBezTo>
                <a:cubicBezTo>
                  <a:pt x="1582" y="0"/>
                  <a:pt x="1750" y="168"/>
                  <a:pt x="1750" y="375"/>
                </a:cubicBezTo>
                <a:cubicBezTo>
                  <a:pt x="1750" y="500"/>
                  <a:pt x="1750" y="500"/>
                  <a:pt x="1750" y="500"/>
                </a:cubicBezTo>
                <a:cubicBezTo>
                  <a:pt x="2250" y="500"/>
                  <a:pt x="2250" y="500"/>
                  <a:pt x="2250" y="500"/>
                </a:cubicBezTo>
                <a:cubicBezTo>
                  <a:pt x="2250" y="1000"/>
                  <a:pt x="2250" y="1000"/>
                  <a:pt x="2250" y="1000"/>
                </a:cubicBezTo>
                <a:cubicBezTo>
                  <a:pt x="500" y="1000"/>
                  <a:pt x="500" y="1000"/>
                  <a:pt x="500" y="1000"/>
                </a:cubicBezTo>
                <a:cubicBezTo>
                  <a:pt x="500" y="500"/>
                  <a:pt x="500" y="500"/>
                  <a:pt x="500" y="500"/>
                </a:cubicBezTo>
                <a:cubicBezTo>
                  <a:pt x="1000" y="500"/>
                  <a:pt x="1000" y="500"/>
                  <a:pt x="1000" y="500"/>
                </a:cubicBezTo>
                <a:lnTo>
                  <a:pt x="1000" y="375"/>
                </a:lnTo>
                <a:close/>
                <a:moveTo>
                  <a:pt x="500" y="500"/>
                </a:moveTo>
                <a:cubicBezTo>
                  <a:pt x="0" y="500"/>
                  <a:pt x="0" y="500"/>
                  <a:pt x="0" y="500"/>
                </a:cubicBezTo>
                <a:cubicBezTo>
                  <a:pt x="0" y="3750"/>
                  <a:pt x="0" y="3750"/>
                  <a:pt x="0" y="3750"/>
                </a:cubicBezTo>
                <a:cubicBezTo>
                  <a:pt x="2750" y="3750"/>
                  <a:pt x="2750" y="3750"/>
                  <a:pt x="2750" y="3750"/>
                </a:cubicBezTo>
                <a:cubicBezTo>
                  <a:pt x="2750" y="500"/>
                  <a:pt x="2750" y="500"/>
                  <a:pt x="2750" y="500"/>
                </a:cubicBezTo>
                <a:cubicBezTo>
                  <a:pt x="2250" y="500"/>
                  <a:pt x="2250" y="500"/>
                  <a:pt x="2250" y="500"/>
                </a:cubicBezTo>
                <a:moveTo>
                  <a:pt x="2375" y="1750"/>
                </a:moveTo>
                <a:cubicBezTo>
                  <a:pt x="1375" y="1750"/>
                  <a:pt x="1375" y="1750"/>
                  <a:pt x="1375" y="1750"/>
                </a:cubicBezTo>
                <a:moveTo>
                  <a:pt x="2375" y="2500"/>
                </a:moveTo>
                <a:cubicBezTo>
                  <a:pt x="1375" y="2500"/>
                  <a:pt x="1375" y="2500"/>
                  <a:pt x="1375" y="2500"/>
                </a:cubicBezTo>
                <a:moveTo>
                  <a:pt x="2375" y="3250"/>
                </a:moveTo>
                <a:cubicBezTo>
                  <a:pt x="1375" y="3250"/>
                  <a:pt x="1375" y="3250"/>
                  <a:pt x="1375" y="3250"/>
                </a:cubicBezTo>
                <a:moveTo>
                  <a:pt x="500" y="1500"/>
                </a:moveTo>
                <a:cubicBezTo>
                  <a:pt x="750" y="1750"/>
                  <a:pt x="750" y="1750"/>
                  <a:pt x="750" y="1750"/>
                </a:cubicBezTo>
                <a:cubicBezTo>
                  <a:pt x="1125" y="1375"/>
                  <a:pt x="1125" y="1375"/>
                  <a:pt x="1125" y="1375"/>
                </a:cubicBezTo>
                <a:moveTo>
                  <a:pt x="500" y="2250"/>
                </a:moveTo>
                <a:cubicBezTo>
                  <a:pt x="750" y="2500"/>
                  <a:pt x="750" y="2500"/>
                  <a:pt x="750" y="2500"/>
                </a:cubicBezTo>
                <a:cubicBezTo>
                  <a:pt x="1125" y="2125"/>
                  <a:pt x="1125" y="2125"/>
                  <a:pt x="1125" y="2125"/>
                </a:cubicBezTo>
                <a:moveTo>
                  <a:pt x="500" y="3000"/>
                </a:moveTo>
                <a:cubicBezTo>
                  <a:pt x="750" y="3250"/>
                  <a:pt x="750" y="3250"/>
                  <a:pt x="750" y="3250"/>
                </a:cubicBezTo>
                <a:cubicBezTo>
                  <a:pt x="1125" y="2875"/>
                  <a:pt x="1125" y="2875"/>
                  <a:pt x="1125" y="2875"/>
                </a:cubicBezTo>
              </a:path>
            </a:pathLst>
          </a:custGeom>
          <a:noFill/>
          <a:ln w="12700" cap="flat">
            <a:solidFill>
              <a:schemeClr val="accent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egoe UI"/>
              <a:ea typeface="+mn-ea"/>
              <a:cs typeface="+mn-cs"/>
            </a:endParaRPr>
          </a:p>
        </p:txBody>
      </p:sp>
      <p:sp>
        <p:nvSpPr>
          <p:cNvPr id="43" name="bot_3" title="Icon of two chevron brackets with two dots between them">
            <a:extLst>
              <a:ext uri="{FF2B5EF4-FFF2-40B4-BE49-F238E27FC236}">
                <a16:creationId xmlns:a16="http://schemas.microsoft.com/office/drawing/2014/main" id="{8457084D-A546-4D37-ADB1-EC2659596B2B}"/>
              </a:ext>
            </a:extLst>
          </p:cNvPr>
          <p:cNvSpPr>
            <a:spLocks noChangeAspect="1" noEditPoints="1"/>
          </p:cNvSpPr>
          <p:nvPr/>
        </p:nvSpPr>
        <p:spPr bwMode="auto">
          <a:xfrm>
            <a:off x="9550433" y="3130933"/>
            <a:ext cx="509767" cy="365760"/>
          </a:xfrm>
          <a:custGeom>
            <a:avLst/>
            <a:gdLst>
              <a:gd name="T0" fmla="*/ 134 w 420"/>
              <a:gd name="T1" fmla="*/ 154 h 302"/>
              <a:gd name="T2" fmla="*/ 157 w 420"/>
              <a:gd name="T3" fmla="*/ 131 h 302"/>
              <a:gd name="T4" fmla="*/ 180 w 420"/>
              <a:gd name="T5" fmla="*/ 154 h 302"/>
              <a:gd name="T6" fmla="*/ 157 w 420"/>
              <a:gd name="T7" fmla="*/ 177 h 302"/>
              <a:gd name="T8" fmla="*/ 134 w 420"/>
              <a:gd name="T9" fmla="*/ 154 h 302"/>
              <a:gd name="T10" fmla="*/ 241 w 420"/>
              <a:gd name="T11" fmla="*/ 154 h 302"/>
              <a:gd name="T12" fmla="*/ 264 w 420"/>
              <a:gd name="T13" fmla="*/ 177 h 302"/>
              <a:gd name="T14" fmla="*/ 287 w 420"/>
              <a:gd name="T15" fmla="*/ 154 h 302"/>
              <a:gd name="T16" fmla="*/ 264 w 420"/>
              <a:gd name="T17" fmla="*/ 131 h 302"/>
              <a:gd name="T18" fmla="*/ 241 w 420"/>
              <a:gd name="T19" fmla="*/ 154 h 302"/>
              <a:gd name="T20" fmla="*/ 276 w 420"/>
              <a:gd name="T21" fmla="*/ 302 h 302"/>
              <a:gd name="T22" fmla="*/ 410 w 420"/>
              <a:gd name="T23" fmla="*/ 168 h 302"/>
              <a:gd name="T24" fmla="*/ 410 w 420"/>
              <a:gd name="T25" fmla="*/ 132 h 302"/>
              <a:gd name="T26" fmla="*/ 276 w 420"/>
              <a:gd name="T27" fmla="*/ 0 h 302"/>
              <a:gd name="T28" fmla="*/ 144 w 420"/>
              <a:gd name="T29" fmla="*/ 0 h 302"/>
              <a:gd name="T30" fmla="*/ 10 w 420"/>
              <a:gd name="T31" fmla="*/ 132 h 302"/>
              <a:gd name="T32" fmla="*/ 10 w 420"/>
              <a:gd name="T33" fmla="*/ 168 h 302"/>
              <a:gd name="T34" fmla="*/ 145 w 420"/>
              <a:gd name="T35" fmla="*/ 302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20" h="302">
                <a:moveTo>
                  <a:pt x="134" y="154"/>
                </a:moveTo>
                <a:cubicBezTo>
                  <a:pt x="134" y="141"/>
                  <a:pt x="144" y="131"/>
                  <a:pt x="157" y="131"/>
                </a:cubicBezTo>
                <a:cubicBezTo>
                  <a:pt x="169" y="131"/>
                  <a:pt x="180" y="141"/>
                  <a:pt x="180" y="154"/>
                </a:cubicBezTo>
                <a:cubicBezTo>
                  <a:pt x="180" y="167"/>
                  <a:pt x="169" y="177"/>
                  <a:pt x="157" y="177"/>
                </a:cubicBezTo>
                <a:cubicBezTo>
                  <a:pt x="144" y="177"/>
                  <a:pt x="134" y="167"/>
                  <a:pt x="134" y="154"/>
                </a:cubicBezTo>
                <a:close/>
                <a:moveTo>
                  <a:pt x="241" y="154"/>
                </a:moveTo>
                <a:cubicBezTo>
                  <a:pt x="241" y="167"/>
                  <a:pt x="251" y="177"/>
                  <a:pt x="264" y="177"/>
                </a:cubicBezTo>
                <a:cubicBezTo>
                  <a:pt x="276" y="177"/>
                  <a:pt x="287" y="167"/>
                  <a:pt x="287" y="154"/>
                </a:cubicBezTo>
                <a:cubicBezTo>
                  <a:pt x="287" y="141"/>
                  <a:pt x="276" y="131"/>
                  <a:pt x="264" y="131"/>
                </a:cubicBezTo>
                <a:cubicBezTo>
                  <a:pt x="251" y="131"/>
                  <a:pt x="241" y="141"/>
                  <a:pt x="241" y="154"/>
                </a:cubicBezTo>
                <a:close/>
                <a:moveTo>
                  <a:pt x="276" y="302"/>
                </a:moveTo>
                <a:cubicBezTo>
                  <a:pt x="276" y="302"/>
                  <a:pt x="276" y="302"/>
                  <a:pt x="410" y="168"/>
                </a:cubicBezTo>
                <a:cubicBezTo>
                  <a:pt x="420" y="158"/>
                  <a:pt x="420" y="142"/>
                  <a:pt x="410" y="132"/>
                </a:cubicBezTo>
                <a:cubicBezTo>
                  <a:pt x="410" y="132"/>
                  <a:pt x="410" y="132"/>
                  <a:pt x="276" y="0"/>
                </a:cubicBezTo>
                <a:moveTo>
                  <a:pt x="144" y="0"/>
                </a:moveTo>
                <a:cubicBezTo>
                  <a:pt x="10" y="132"/>
                  <a:pt x="10" y="132"/>
                  <a:pt x="10" y="132"/>
                </a:cubicBezTo>
                <a:cubicBezTo>
                  <a:pt x="0" y="142"/>
                  <a:pt x="0" y="158"/>
                  <a:pt x="10" y="168"/>
                </a:cubicBezTo>
                <a:cubicBezTo>
                  <a:pt x="145" y="302"/>
                  <a:pt x="145" y="302"/>
                  <a:pt x="145" y="302"/>
                </a:cubicBezTo>
              </a:path>
            </a:pathLst>
          </a:custGeom>
          <a:noFill/>
          <a:ln w="12700" cap="sq">
            <a:solidFill>
              <a:schemeClr val="accent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egoe UI"/>
              <a:ea typeface="+mn-ea"/>
              <a:cs typeface="+mn-cs"/>
            </a:endParaRPr>
          </a:p>
        </p:txBody>
      </p:sp>
      <p:sp>
        <p:nvSpPr>
          <p:cNvPr id="18" name="Footer Placeholder 1">
            <a:extLst>
              <a:ext uri="{FF2B5EF4-FFF2-40B4-BE49-F238E27FC236}">
                <a16:creationId xmlns:a16="http://schemas.microsoft.com/office/drawing/2014/main" id="{5DC9462F-D5DF-49EB-8563-00BD6C28D70C}"/>
              </a:ext>
            </a:extLst>
          </p:cNvPr>
          <p:cNvSpPr>
            <a:spLocks noGrp="1"/>
          </p:cNvSpPr>
          <p:nvPr>
            <p:ph type="ftr" sz="quarter" idx="3"/>
          </p:nvPr>
        </p:nvSpPr>
        <p:spPr>
          <a:xfrm>
            <a:off x="456875" y="6590722"/>
            <a:ext cx="1867552" cy="135796"/>
          </a:xfrm>
        </p:spPr>
        <p:txBody>
          <a:bodyPr/>
          <a:lstStyle/>
          <a:p>
            <a:pPr algn="l"/>
            <a:r>
              <a:rPr lang="en-GB" dirty="0"/>
              <a:t>Microsoft Confidential</a:t>
            </a:r>
          </a:p>
        </p:txBody>
      </p:sp>
    </p:spTree>
    <p:extLst>
      <p:ext uri="{BB962C8B-B14F-4D97-AF65-F5344CB8AC3E}">
        <p14:creationId xmlns:p14="http://schemas.microsoft.com/office/powerpoint/2010/main" val="3284363603"/>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A99651-3FDC-408F-8C3A-5F9E3BA1737D}"/>
              </a:ext>
            </a:extLst>
          </p:cNvPr>
          <p:cNvSpPr>
            <a:spLocks noGrp="1"/>
          </p:cNvSpPr>
          <p:nvPr>
            <p:ph type="title"/>
          </p:nvPr>
        </p:nvSpPr>
        <p:spPr/>
        <p:txBody>
          <a:bodyPr/>
          <a:lstStyle/>
          <a:p>
            <a:r>
              <a:rPr lang="en-US" dirty="0"/>
              <a:t>Appendix</a:t>
            </a:r>
          </a:p>
        </p:txBody>
      </p:sp>
    </p:spTree>
    <p:extLst>
      <p:ext uri="{BB962C8B-B14F-4D97-AF65-F5344CB8AC3E}">
        <p14:creationId xmlns:p14="http://schemas.microsoft.com/office/powerpoint/2010/main" val="354253362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3C6EED1-782B-4733-95C9-1B1C66223545}"/>
              </a:ext>
            </a:extLst>
          </p:cNvPr>
          <p:cNvSpPr>
            <a:spLocks noGrp="1"/>
          </p:cNvSpPr>
          <p:nvPr>
            <p:ph type="title"/>
          </p:nvPr>
        </p:nvSpPr>
        <p:spPr/>
        <p:txBody>
          <a:bodyPr/>
          <a:lstStyle/>
          <a:p>
            <a:r>
              <a:rPr lang="en-US" dirty="0"/>
              <a:t>SAB for Microsoft Unified Support</a:t>
            </a:r>
          </a:p>
        </p:txBody>
      </p:sp>
      <p:sp>
        <p:nvSpPr>
          <p:cNvPr id="3" name="Text Placeholder 2">
            <a:extLst>
              <a:ext uri="{FF2B5EF4-FFF2-40B4-BE49-F238E27FC236}">
                <a16:creationId xmlns:a16="http://schemas.microsoft.com/office/drawing/2014/main" id="{0C3C7B84-A9CD-45BB-9BAC-41D8C9F404AF}"/>
              </a:ext>
            </a:extLst>
          </p:cNvPr>
          <p:cNvSpPr>
            <a:spLocks noGrp="1"/>
          </p:cNvSpPr>
          <p:nvPr>
            <p:ph type="body" sz="quarter" idx="11"/>
          </p:nvPr>
        </p:nvSpPr>
        <p:spPr/>
        <p:txBody>
          <a:bodyPr/>
          <a:lstStyle/>
          <a:p>
            <a:r>
              <a:rPr lang="en-US" dirty="0"/>
              <a:t>Transfer your SA 24x7 PRS incidents to you Microsoft Unified Support Base agreement, the reactive component of Enhanced Solutions or DSE hours to derive more value.</a:t>
            </a:r>
          </a:p>
        </p:txBody>
      </p:sp>
      <p:sp>
        <p:nvSpPr>
          <p:cNvPr id="7" name="Rectangle 6">
            <a:extLst>
              <a:ext uri="{FF2B5EF4-FFF2-40B4-BE49-F238E27FC236}">
                <a16:creationId xmlns:a16="http://schemas.microsoft.com/office/drawing/2014/main" id="{D87C2F61-82ED-43B1-93CE-D4BA8994F8A0}"/>
              </a:ext>
            </a:extLst>
          </p:cNvPr>
          <p:cNvSpPr/>
          <p:nvPr/>
        </p:nvSpPr>
        <p:spPr bwMode="auto">
          <a:xfrm>
            <a:off x="9391574" y="1893343"/>
            <a:ext cx="2190825" cy="1188720"/>
          </a:xfrm>
          <a:prstGeom prst="rect">
            <a:avLst/>
          </a:prstGeom>
          <a:noFill/>
          <a:ln w="19050">
            <a:solidFill>
              <a:schemeClr val="accent1"/>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91440" rIns="137160" bIns="91440" numCol="1" spcCol="0" rtlCol="0" fromWordArt="0" anchor="ctr" anchorCtr="0" forceAA="0" compatLnSpc="1">
            <a:prstTxWarp prst="textNoShape">
              <a:avLst/>
            </a:prstTxWarp>
            <a:noAutofit/>
          </a:bodyPr>
          <a:lstStyle/>
          <a:p>
            <a:pPr marL="0" marR="0" lvl="0" indent="0" algn="ctr" defTabSz="913927" rtl="0" eaLnBrk="1" fontAlgn="base"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78D7"/>
                </a:solidFill>
                <a:effectLst/>
                <a:uLnTx/>
                <a:uFillTx/>
                <a:latin typeface="Segoe UI"/>
                <a:ea typeface="+mn-ea"/>
                <a:cs typeface="Segoe UI Semibold" panose="020B0702040204020203" pitchFamily="34" charset="0"/>
              </a:rPr>
              <a:t>Microsoft Unified Support Base agreement</a:t>
            </a:r>
          </a:p>
        </p:txBody>
      </p:sp>
      <p:sp>
        <p:nvSpPr>
          <p:cNvPr id="8" name="Rectangle 7">
            <a:extLst>
              <a:ext uri="{FF2B5EF4-FFF2-40B4-BE49-F238E27FC236}">
                <a16:creationId xmlns:a16="http://schemas.microsoft.com/office/drawing/2014/main" id="{2D1595B0-735C-46A2-A69A-62584A2327FB}"/>
              </a:ext>
            </a:extLst>
          </p:cNvPr>
          <p:cNvSpPr/>
          <p:nvPr/>
        </p:nvSpPr>
        <p:spPr bwMode="auto">
          <a:xfrm>
            <a:off x="9391574" y="3458563"/>
            <a:ext cx="2190825" cy="1188720"/>
          </a:xfrm>
          <a:prstGeom prst="rect">
            <a:avLst/>
          </a:prstGeom>
          <a:noFill/>
          <a:ln w="19050">
            <a:solidFill>
              <a:schemeClr val="accent1"/>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91440" rIns="137160" bIns="91440" numCol="1" spcCol="0" rtlCol="0" fromWordArt="0" anchor="ctr" anchorCtr="0" forceAA="0" compatLnSpc="1">
            <a:prstTxWarp prst="textNoShape">
              <a:avLst/>
            </a:prstTxWarp>
            <a:noAutofit/>
          </a:bodyPr>
          <a:lstStyle/>
          <a:p>
            <a:pPr marL="0" marR="0" lvl="0" indent="0" algn="ctr" defTabSz="913927" rtl="0" eaLnBrk="1" fontAlgn="base"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78D7"/>
                </a:solidFill>
                <a:effectLst/>
                <a:uLnTx/>
                <a:uFillTx/>
                <a:latin typeface="Segoe UI"/>
                <a:ea typeface="+mn-ea"/>
                <a:cs typeface="Segoe UI Semibold" panose="020B0702040204020203" pitchFamily="34" charset="0"/>
              </a:rPr>
              <a:t>SA 24x7 Problem Resolution Incidents</a:t>
            </a:r>
          </a:p>
        </p:txBody>
      </p:sp>
      <p:sp>
        <p:nvSpPr>
          <p:cNvPr id="9" name="Rectangle 8">
            <a:extLst>
              <a:ext uri="{FF2B5EF4-FFF2-40B4-BE49-F238E27FC236}">
                <a16:creationId xmlns:a16="http://schemas.microsoft.com/office/drawing/2014/main" id="{33F0DD84-5259-40EA-9C04-EC7AD7AB67C4}"/>
              </a:ext>
            </a:extLst>
          </p:cNvPr>
          <p:cNvSpPr/>
          <p:nvPr/>
        </p:nvSpPr>
        <p:spPr bwMode="auto">
          <a:xfrm>
            <a:off x="9391574" y="5221838"/>
            <a:ext cx="2190825" cy="1188720"/>
          </a:xfrm>
          <a:prstGeom prst="rect">
            <a:avLst/>
          </a:prstGeom>
          <a:noFill/>
          <a:ln w="19050">
            <a:solidFill>
              <a:schemeClr val="accent3"/>
            </a:solidFill>
            <a:miter lim="800000"/>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91440" rIns="137160" bIns="91440" numCol="1" spcCol="0" rtlCol="0" fromWordArt="0" anchor="ctr" anchorCtr="0" forceAA="0" compatLnSpc="1">
            <a:prstTxWarp prst="textNoShape">
              <a:avLst/>
            </a:prstTxWarp>
            <a:noAutofit/>
          </a:bodyPr>
          <a:lstStyle/>
          <a:p>
            <a:pPr marL="0" marR="0" lvl="0" indent="0" algn="ctr" defTabSz="913927" rtl="0" eaLnBrk="1" fontAlgn="base"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2050"/>
                </a:solidFill>
                <a:effectLst/>
                <a:uLnTx/>
                <a:uFillTx/>
                <a:latin typeface="Segoe UI"/>
                <a:ea typeface="+mn-ea"/>
                <a:cs typeface="Segoe UI Semibold" panose="020B0702040204020203" pitchFamily="34" charset="0"/>
              </a:rPr>
              <a:t>Adjusted</a:t>
            </a:r>
          </a:p>
          <a:p>
            <a:pPr marL="0" marR="0" lvl="0" indent="0" algn="ctr" defTabSz="913927" rtl="0" eaLnBrk="1" fontAlgn="base"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02050"/>
                </a:solidFill>
                <a:effectLst/>
                <a:uLnTx/>
                <a:uFillTx/>
                <a:latin typeface="Segoe UI"/>
                <a:ea typeface="+mn-ea"/>
                <a:cs typeface="Segoe UI Semibold" panose="020B0702040204020203" pitchFamily="34" charset="0"/>
              </a:rPr>
              <a:t>Price</a:t>
            </a:r>
          </a:p>
        </p:txBody>
      </p:sp>
      <p:sp>
        <p:nvSpPr>
          <p:cNvPr id="19" name="Minus Sign 18">
            <a:extLst>
              <a:ext uri="{FF2B5EF4-FFF2-40B4-BE49-F238E27FC236}">
                <a16:creationId xmlns:a16="http://schemas.microsoft.com/office/drawing/2014/main" id="{7E2D7A44-7F40-429A-8BD3-F9819B916E2E}"/>
              </a:ext>
            </a:extLst>
          </p:cNvPr>
          <p:cNvSpPr/>
          <p:nvPr/>
        </p:nvSpPr>
        <p:spPr bwMode="auto">
          <a:xfrm>
            <a:off x="10280709" y="3204296"/>
            <a:ext cx="412554" cy="132034"/>
          </a:xfrm>
          <a:prstGeom prst="mathMinus">
            <a:avLst>
              <a:gd name="adj1" fmla="val 37948"/>
            </a:avLst>
          </a:prstGeom>
          <a:solidFill>
            <a:schemeClr val="bg2"/>
          </a:solidFill>
          <a:ln w="158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0" name="Equals 19">
            <a:extLst>
              <a:ext uri="{FF2B5EF4-FFF2-40B4-BE49-F238E27FC236}">
                <a16:creationId xmlns:a16="http://schemas.microsoft.com/office/drawing/2014/main" id="{EDAE4DF3-D76A-4CC4-A6BD-5BD7C54494D0}"/>
              </a:ext>
            </a:extLst>
          </p:cNvPr>
          <p:cNvSpPr/>
          <p:nvPr/>
        </p:nvSpPr>
        <p:spPr bwMode="auto">
          <a:xfrm>
            <a:off x="10280709" y="4769516"/>
            <a:ext cx="412554" cy="330089"/>
          </a:xfrm>
          <a:prstGeom prst="mathEqual">
            <a:avLst>
              <a:gd name="adj1" fmla="val 16595"/>
              <a:gd name="adj2" fmla="val 11760"/>
            </a:avLst>
          </a:prstGeom>
          <a:solidFill>
            <a:schemeClr val="bg2"/>
          </a:solidFill>
          <a:ln w="15875">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ctr"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7" name="Rectangle 16">
            <a:extLst>
              <a:ext uri="{FF2B5EF4-FFF2-40B4-BE49-F238E27FC236}">
                <a16:creationId xmlns:a16="http://schemas.microsoft.com/office/drawing/2014/main" id="{576BD0E8-4439-46E4-9189-8DC465D5482A}"/>
              </a:ext>
            </a:extLst>
          </p:cNvPr>
          <p:cNvSpPr/>
          <p:nvPr/>
        </p:nvSpPr>
        <p:spPr bwMode="auto">
          <a:xfrm>
            <a:off x="457201" y="1898168"/>
            <a:ext cx="8138160" cy="44327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146304" rIns="182880" bIns="146304" numCol="1" spcCol="0" rtlCol="0" fromWordArt="0" anchor="ctr"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ts val="1200"/>
              </a:spcAft>
              <a:buClrTx/>
              <a:buSzTx/>
              <a:buFontTx/>
              <a:buNone/>
              <a:tabLst/>
              <a:defRPr/>
            </a:pPr>
            <a:r>
              <a:rPr kumimoji="0" lang="en-US" sz="2200" b="1" i="0" u="none" strike="noStrike" kern="1200" cap="none" spc="0" normalizeH="0" baseline="0" noProof="0" dirty="0">
                <a:ln>
                  <a:noFill/>
                </a:ln>
                <a:solidFill>
                  <a:srgbClr val="0078D7"/>
                </a:solidFill>
                <a:effectLst/>
                <a:uLnTx/>
                <a:uFillTx/>
                <a:latin typeface="Segoe UI"/>
                <a:ea typeface="Segoe UI" pitchFamily="34" charset="0"/>
                <a:cs typeface="Segoe UI Semibold" panose="020B0702040204020203" pitchFamily="34" charset="0"/>
              </a:rPr>
              <a:t>Exchange the value of SAB</a:t>
            </a:r>
          </a:p>
        </p:txBody>
      </p:sp>
      <p:sp>
        <p:nvSpPr>
          <p:cNvPr id="18" name="Rectangle 17">
            <a:extLst>
              <a:ext uri="{FF2B5EF4-FFF2-40B4-BE49-F238E27FC236}">
                <a16:creationId xmlns:a16="http://schemas.microsoft.com/office/drawing/2014/main" id="{953DC379-9006-443A-85D7-79DFAA32D98E}"/>
              </a:ext>
            </a:extLst>
          </p:cNvPr>
          <p:cNvSpPr/>
          <p:nvPr/>
        </p:nvSpPr>
        <p:spPr bwMode="auto">
          <a:xfrm>
            <a:off x="457201" y="2466177"/>
            <a:ext cx="7996177" cy="1371600"/>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ts val="1200"/>
              </a:spcAft>
              <a:buClrTx/>
              <a:buSzTx/>
              <a:buFontTx/>
              <a:buNone/>
              <a:tabLst/>
              <a:defRPr/>
            </a:pPr>
            <a:r>
              <a:rPr kumimoji="0" lang="en-US" sz="2000" b="0" i="0" u="none" strike="noStrike" kern="1200" cap="none" spc="0" normalizeH="0" baseline="0" noProof="0" dirty="0">
                <a:ln>
                  <a:noFill/>
                </a:ln>
                <a:solidFill>
                  <a:srgbClr val="0078D7"/>
                </a:solidFill>
                <a:effectLst/>
                <a:uLnTx/>
                <a:uFillTx/>
                <a:latin typeface="Segoe UI"/>
                <a:ea typeface="Segoe UI" pitchFamily="34" charset="0"/>
                <a:cs typeface="Segoe UI Semibold" panose="020B0702040204020203" pitchFamily="34" charset="0"/>
              </a:rPr>
              <a:t>Since 24x7 organization-wide problem resolution comes as-needed in Microsoft Unified Support, by exchanging the value of SA 24x7 PRS incidents to your new support agreement, you can:</a:t>
            </a:r>
          </a:p>
        </p:txBody>
      </p:sp>
      <p:sp>
        <p:nvSpPr>
          <p:cNvPr id="23" name="Rectangle 11">
            <a:extLst>
              <a:ext uri="{FF2B5EF4-FFF2-40B4-BE49-F238E27FC236}">
                <a16:creationId xmlns:a16="http://schemas.microsoft.com/office/drawing/2014/main" id="{15AF047E-C994-4540-9FD8-4CB7A9381B3D}"/>
              </a:ext>
            </a:extLst>
          </p:cNvPr>
          <p:cNvSpPr/>
          <p:nvPr/>
        </p:nvSpPr>
        <p:spPr bwMode="auto">
          <a:xfrm>
            <a:off x="457201" y="2466944"/>
            <a:ext cx="7992262" cy="566928"/>
          </a:xfrm>
          <a:custGeom>
            <a:avLst/>
            <a:gdLst>
              <a:gd name="connsiteX0" fmla="*/ 0 w 5214620"/>
              <a:gd name="connsiteY0" fmla="*/ 0 h 942340"/>
              <a:gd name="connsiteX1" fmla="*/ 5214620 w 5214620"/>
              <a:gd name="connsiteY1" fmla="*/ 0 h 942340"/>
              <a:gd name="connsiteX2" fmla="*/ 5214620 w 5214620"/>
              <a:gd name="connsiteY2" fmla="*/ 942340 h 942340"/>
              <a:gd name="connsiteX3" fmla="*/ 0 w 5214620"/>
              <a:gd name="connsiteY3" fmla="*/ 942340 h 942340"/>
              <a:gd name="connsiteX4" fmla="*/ 0 w 5214620"/>
              <a:gd name="connsiteY4" fmla="*/ 0 h 942340"/>
              <a:gd name="connsiteX0" fmla="*/ 5214620 w 5306060"/>
              <a:gd name="connsiteY0" fmla="*/ 942340 h 1033780"/>
              <a:gd name="connsiteX1" fmla="*/ 0 w 5306060"/>
              <a:gd name="connsiteY1" fmla="*/ 942340 h 1033780"/>
              <a:gd name="connsiteX2" fmla="*/ 0 w 5306060"/>
              <a:gd name="connsiteY2" fmla="*/ 0 h 1033780"/>
              <a:gd name="connsiteX3" fmla="*/ 5214620 w 5306060"/>
              <a:gd name="connsiteY3" fmla="*/ 0 h 1033780"/>
              <a:gd name="connsiteX4" fmla="*/ 5306060 w 5306060"/>
              <a:gd name="connsiteY4" fmla="*/ 1033780 h 1033780"/>
              <a:gd name="connsiteX0" fmla="*/ 5214620 w 5214620"/>
              <a:gd name="connsiteY0" fmla="*/ 942340 h 942340"/>
              <a:gd name="connsiteX1" fmla="*/ 0 w 5214620"/>
              <a:gd name="connsiteY1" fmla="*/ 942340 h 942340"/>
              <a:gd name="connsiteX2" fmla="*/ 0 w 5214620"/>
              <a:gd name="connsiteY2" fmla="*/ 0 h 942340"/>
              <a:gd name="connsiteX3" fmla="*/ 5214620 w 5214620"/>
              <a:gd name="connsiteY3" fmla="*/ 0 h 942340"/>
              <a:gd name="connsiteX0" fmla="*/ 0 w 5214620"/>
              <a:gd name="connsiteY0" fmla="*/ 942340 h 942340"/>
              <a:gd name="connsiteX1" fmla="*/ 0 w 5214620"/>
              <a:gd name="connsiteY1" fmla="*/ 0 h 942340"/>
              <a:gd name="connsiteX2" fmla="*/ 5214620 w 5214620"/>
              <a:gd name="connsiteY2" fmla="*/ 0 h 942340"/>
            </a:gdLst>
            <a:ahLst/>
            <a:cxnLst>
              <a:cxn ang="0">
                <a:pos x="connsiteX0" y="connsiteY0"/>
              </a:cxn>
              <a:cxn ang="0">
                <a:pos x="connsiteX1" y="connsiteY1"/>
              </a:cxn>
              <a:cxn ang="0">
                <a:pos x="connsiteX2" y="connsiteY2"/>
              </a:cxn>
            </a:cxnLst>
            <a:rect l="l" t="t" r="r" b="b"/>
            <a:pathLst>
              <a:path w="5214620" h="942340">
                <a:moveTo>
                  <a:pt x="0" y="942340"/>
                </a:moveTo>
                <a:lnTo>
                  <a:pt x="0" y="0"/>
                </a:lnTo>
                <a:lnTo>
                  <a:pt x="5214620" y="0"/>
                </a:lnTo>
              </a:path>
            </a:pathLst>
          </a:custGeom>
          <a:noFill/>
          <a:ln w="3175">
            <a:solidFill>
              <a:schemeClr val="bg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505050"/>
              </a:solidFill>
              <a:effectLst/>
              <a:uLnTx/>
              <a:uFillTx/>
              <a:latin typeface="Segoe UI"/>
              <a:ea typeface="Segoe UI" pitchFamily="34" charset="0"/>
              <a:cs typeface="Segoe UI" pitchFamily="34" charset="0"/>
            </a:endParaRPr>
          </a:p>
        </p:txBody>
      </p:sp>
      <p:sp>
        <p:nvSpPr>
          <p:cNvPr id="11" name="Rectangle 10">
            <a:extLst>
              <a:ext uri="{FF2B5EF4-FFF2-40B4-BE49-F238E27FC236}">
                <a16:creationId xmlns:a16="http://schemas.microsoft.com/office/drawing/2014/main" id="{D34340E6-6341-425F-BEF1-83BCDF5D7037}"/>
              </a:ext>
            </a:extLst>
          </p:cNvPr>
          <p:cNvSpPr/>
          <p:nvPr/>
        </p:nvSpPr>
        <p:spPr>
          <a:xfrm>
            <a:off x="609601" y="4469104"/>
            <a:ext cx="2517221" cy="1802554"/>
          </a:xfrm>
          <a:prstGeom prst="rect">
            <a:avLst/>
          </a:prstGeom>
        </p:spPr>
        <p:txBody>
          <a:bodyPr lIns="0">
            <a:noAutofit/>
          </a:bodyPr>
          <a:lstStyle/>
          <a:p>
            <a:pPr marL="0" marR="0" lvl="0" indent="0" algn="l" defTabSz="932472" rtl="0" eaLnBrk="1" fontAlgn="base" latinLnBrk="0" hangingPunct="1">
              <a:lnSpc>
                <a:spcPct val="100000"/>
              </a:lnSpc>
              <a:spcBef>
                <a:spcPts val="200"/>
              </a:spcBef>
              <a:spcAft>
                <a:spcPts val="600"/>
              </a:spcAft>
              <a:buClrTx/>
              <a:buSzTx/>
              <a:buFontTx/>
              <a:buNone/>
              <a:tabLst/>
              <a:defRPr/>
            </a:pPr>
            <a:r>
              <a:rPr kumimoji="0" lang="en-US" sz="1800" b="1" i="0" u="none" strike="noStrike" kern="0" cap="none" spc="0" normalizeH="0" baseline="0" noProof="0" dirty="0">
                <a:ln>
                  <a:noFill/>
                </a:ln>
                <a:solidFill>
                  <a:srgbClr val="505050"/>
                </a:solidFill>
                <a:effectLst/>
                <a:uLnTx/>
                <a:uFillTx/>
                <a:latin typeface="Segoe UI"/>
                <a:ea typeface="+mn-ea"/>
                <a:cs typeface="Segoe UI Semibold" panose="020B0702040204020203" pitchFamily="34" charset="0"/>
              </a:rPr>
              <a:t>Maintain peace of mind </a:t>
            </a:r>
            <a:r>
              <a:rPr kumimoji="0" lang="en-US" sz="1800" b="0" i="0" u="none" strike="noStrike" kern="0" cap="none" spc="0" normalizeH="0" baseline="0" noProof="0" dirty="0">
                <a:ln>
                  <a:noFill/>
                </a:ln>
                <a:solidFill>
                  <a:srgbClr val="505050"/>
                </a:solidFill>
                <a:effectLst/>
                <a:uLnTx/>
                <a:uFillTx/>
                <a:latin typeface="Segoe UI"/>
                <a:ea typeface="+mn-ea"/>
                <a:cs typeface="Segoe UI Semibold" panose="020B0702040204020203" pitchFamily="34" charset="0"/>
              </a:rPr>
              <a:t>knowing you have total coverage</a:t>
            </a:r>
            <a:br>
              <a:rPr kumimoji="0" lang="en-US" sz="1800" b="0" i="0" u="none" strike="noStrike" kern="0" cap="none" spc="0" normalizeH="0" baseline="0" noProof="0" dirty="0">
                <a:ln>
                  <a:noFill/>
                </a:ln>
                <a:solidFill>
                  <a:srgbClr val="505050"/>
                </a:solidFill>
                <a:effectLst/>
                <a:uLnTx/>
                <a:uFillTx/>
                <a:latin typeface="Segoe UI"/>
                <a:ea typeface="+mn-ea"/>
                <a:cs typeface="Segoe UI Semibold" panose="020B0702040204020203" pitchFamily="34" charset="0"/>
              </a:rPr>
            </a:br>
            <a:r>
              <a:rPr kumimoji="0" lang="en-US" sz="1800" b="0" i="0" u="none" strike="noStrike" kern="0" cap="none" spc="0" normalizeH="0" baseline="0" noProof="0" dirty="0">
                <a:ln>
                  <a:noFill/>
                </a:ln>
                <a:solidFill>
                  <a:srgbClr val="505050"/>
                </a:solidFill>
                <a:effectLst/>
                <a:uLnTx/>
                <a:uFillTx/>
                <a:latin typeface="Segoe UI"/>
                <a:ea typeface="+mn-ea"/>
                <a:cs typeface="Segoe UI Semibold" panose="020B0702040204020203" pitchFamily="34" charset="0"/>
              </a:rPr>
              <a:t>for all of your Microsoft technologies, users, and IT staff </a:t>
            </a:r>
            <a:endParaRPr kumimoji="0" lang="en-IN" sz="1800" b="0" i="0" u="none" strike="noStrike" kern="0" cap="none" spc="0" normalizeH="0" baseline="0" noProof="0" dirty="0">
              <a:ln>
                <a:noFill/>
              </a:ln>
              <a:solidFill>
                <a:srgbClr val="505050"/>
              </a:solidFill>
              <a:effectLst/>
              <a:uLnTx/>
              <a:uFillTx/>
              <a:latin typeface="Segoe UI"/>
              <a:ea typeface="+mn-ea"/>
              <a:cs typeface="Segoe UI Semibold" panose="020B0702040204020203" pitchFamily="34" charset="0"/>
            </a:endParaRPr>
          </a:p>
        </p:txBody>
      </p:sp>
      <p:sp>
        <p:nvSpPr>
          <p:cNvPr id="13" name="Rectangle 12">
            <a:extLst>
              <a:ext uri="{FF2B5EF4-FFF2-40B4-BE49-F238E27FC236}">
                <a16:creationId xmlns:a16="http://schemas.microsoft.com/office/drawing/2014/main" id="{2C889C22-21FD-44B9-8B63-51F9A0A1E736}"/>
              </a:ext>
            </a:extLst>
          </p:cNvPr>
          <p:cNvSpPr/>
          <p:nvPr/>
        </p:nvSpPr>
        <p:spPr>
          <a:xfrm>
            <a:off x="3583757" y="4469104"/>
            <a:ext cx="2204386" cy="1802554"/>
          </a:xfrm>
          <a:prstGeom prst="rect">
            <a:avLst/>
          </a:prstGeom>
        </p:spPr>
        <p:txBody>
          <a:bodyPr lIns="0">
            <a:noAutofit/>
          </a:bodyPr>
          <a:lstStyle/>
          <a:p>
            <a:pPr marL="0" marR="0" lvl="0" indent="0" algn="l" defTabSz="932472" rtl="0" eaLnBrk="1" fontAlgn="base" latinLnBrk="0" hangingPunct="1">
              <a:lnSpc>
                <a:spcPct val="100000"/>
              </a:lnSpc>
              <a:spcBef>
                <a:spcPts val="200"/>
              </a:spcBef>
              <a:spcAft>
                <a:spcPts val="600"/>
              </a:spcAft>
              <a:buClrTx/>
              <a:buSzTx/>
              <a:buFontTx/>
              <a:buNone/>
              <a:tabLst/>
              <a:defRPr/>
            </a:pPr>
            <a:r>
              <a:rPr kumimoji="0" lang="en-US" sz="1800" b="1" i="0" u="none" strike="noStrike" kern="0" cap="none" spc="0" normalizeH="0" baseline="0" noProof="0" dirty="0">
                <a:ln>
                  <a:noFill/>
                </a:ln>
                <a:solidFill>
                  <a:srgbClr val="505050"/>
                </a:solidFill>
                <a:effectLst/>
                <a:uLnTx/>
                <a:uFillTx/>
                <a:latin typeface="Segoe UI"/>
                <a:ea typeface="+mn-ea"/>
                <a:cs typeface="Segoe UI Semibold" panose="020B0702040204020203" pitchFamily="34" charset="0"/>
              </a:rPr>
              <a:t>Offset the price </a:t>
            </a:r>
            <a:r>
              <a:rPr kumimoji="0" lang="en-US" sz="1800" b="0" i="0" u="none" strike="noStrike" kern="0" cap="none" spc="0" normalizeH="0" baseline="0" noProof="0" dirty="0">
                <a:ln>
                  <a:noFill/>
                </a:ln>
                <a:solidFill>
                  <a:srgbClr val="505050"/>
                </a:solidFill>
                <a:effectLst/>
                <a:uLnTx/>
                <a:uFillTx/>
                <a:latin typeface="Segoe UI"/>
                <a:ea typeface="+mn-ea"/>
                <a:cs typeface="Segoe UI Semibold" panose="020B0702040204020203" pitchFamily="34" charset="0"/>
              </a:rPr>
              <a:t>of your Microsoft Unified Support Base agreement </a:t>
            </a:r>
          </a:p>
          <a:p>
            <a:pPr marL="0" marR="0" lvl="0" indent="0" algn="l" defTabSz="932472" rtl="0" eaLnBrk="1" fontAlgn="base" latinLnBrk="0" hangingPunct="1">
              <a:lnSpc>
                <a:spcPct val="100000"/>
              </a:lnSpc>
              <a:spcBef>
                <a:spcPts val="200"/>
              </a:spcBef>
              <a:spcAft>
                <a:spcPts val="600"/>
              </a:spcAft>
              <a:buClrTx/>
              <a:buSzTx/>
              <a:buFontTx/>
              <a:buNone/>
              <a:tabLst/>
              <a:defRPr/>
            </a:pPr>
            <a:endParaRPr kumimoji="0" lang="en-IN" sz="1800" b="0" i="0" u="none" strike="noStrike" kern="0" cap="none" spc="0" normalizeH="0" baseline="0" noProof="0" dirty="0">
              <a:ln>
                <a:noFill/>
              </a:ln>
              <a:solidFill>
                <a:srgbClr val="505050"/>
              </a:solidFill>
              <a:effectLst/>
              <a:uLnTx/>
              <a:uFillTx/>
              <a:latin typeface="Segoe UI"/>
              <a:ea typeface="+mn-ea"/>
              <a:cs typeface="Segoe UI Semibold" panose="020B0702040204020203" pitchFamily="34" charset="0"/>
            </a:endParaRPr>
          </a:p>
        </p:txBody>
      </p:sp>
      <p:sp>
        <p:nvSpPr>
          <p:cNvPr id="14" name="Rectangle 13">
            <a:extLst>
              <a:ext uri="{FF2B5EF4-FFF2-40B4-BE49-F238E27FC236}">
                <a16:creationId xmlns:a16="http://schemas.microsoft.com/office/drawing/2014/main" id="{AF32336D-3839-4701-825C-7D1A13A677F0}"/>
              </a:ext>
            </a:extLst>
          </p:cNvPr>
          <p:cNvSpPr/>
          <p:nvPr/>
        </p:nvSpPr>
        <p:spPr>
          <a:xfrm>
            <a:off x="6245077" y="4469104"/>
            <a:ext cx="2204386" cy="1802554"/>
          </a:xfrm>
          <a:prstGeom prst="rect">
            <a:avLst/>
          </a:prstGeom>
        </p:spPr>
        <p:txBody>
          <a:bodyPr lIns="0">
            <a:noAutofit/>
          </a:bodyPr>
          <a:lstStyle/>
          <a:p>
            <a:pPr marL="0" marR="0" lvl="0" indent="0" algn="l" defTabSz="932472" rtl="0" eaLnBrk="1" fontAlgn="base" latinLnBrk="0" hangingPunct="1">
              <a:lnSpc>
                <a:spcPct val="100000"/>
              </a:lnSpc>
              <a:spcBef>
                <a:spcPts val="200"/>
              </a:spcBef>
              <a:spcAft>
                <a:spcPts val="600"/>
              </a:spcAft>
              <a:buClrTx/>
              <a:buSzTx/>
              <a:buFontTx/>
              <a:buNone/>
              <a:tabLst/>
              <a:defRPr/>
            </a:pPr>
            <a:r>
              <a:rPr kumimoji="0" lang="en-US" sz="1800" b="1" i="0" u="none" strike="noStrike" kern="0" cap="none" spc="0" normalizeH="0" baseline="0" noProof="0" dirty="0">
                <a:ln>
                  <a:noFill/>
                </a:ln>
                <a:solidFill>
                  <a:srgbClr val="505050"/>
                </a:solidFill>
                <a:effectLst/>
                <a:uLnTx/>
                <a:uFillTx/>
                <a:latin typeface="Segoe UI"/>
                <a:ea typeface="+mn-ea"/>
                <a:cs typeface="Segoe UI Semibold" panose="020B0702040204020203" pitchFamily="34" charset="0"/>
              </a:rPr>
              <a:t>Realize strategy-aligned outcomes from </a:t>
            </a:r>
            <a:r>
              <a:rPr kumimoji="0" lang="en-US" sz="1800" b="0" i="0" u="none" strike="noStrike" kern="0" cap="none" spc="0" normalizeH="0" baseline="0" noProof="0" dirty="0">
                <a:ln>
                  <a:noFill/>
                </a:ln>
                <a:solidFill>
                  <a:srgbClr val="505050"/>
                </a:solidFill>
                <a:effectLst/>
                <a:uLnTx/>
                <a:uFillTx/>
                <a:latin typeface="Segoe UI"/>
                <a:ea typeface="+mn-ea"/>
                <a:cs typeface="Segoe UI Semibold" panose="020B0702040204020203" pitchFamily="34" charset="0"/>
              </a:rPr>
              <a:t>Designated Support Engineering hours as part of Enhanced Solutions</a:t>
            </a:r>
            <a:endParaRPr kumimoji="0" lang="en-IN" sz="1800" b="0" i="0" u="none" strike="noStrike" kern="0" cap="none" spc="0" normalizeH="0" baseline="0" noProof="0" dirty="0">
              <a:ln>
                <a:noFill/>
              </a:ln>
              <a:solidFill>
                <a:srgbClr val="505050"/>
              </a:solidFill>
              <a:effectLst/>
              <a:uLnTx/>
              <a:uFillTx/>
              <a:latin typeface="Segoe UI"/>
              <a:ea typeface="+mn-ea"/>
              <a:cs typeface="Segoe UI Semibold" panose="020B0702040204020203" pitchFamily="34" charset="0"/>
            </a:endParaRPr>
          </a:p>
        </p:txBody>
      </p:sp>
      <p:cxnSp>
        <p:nvCxnSpPr>
          <p:cNvPr id="25" name="Straight Connector 24">
            <a:extLst>
              <a:ext uri="{FF2B5EF4-FFF2-40B4-BE49-F238E27FC236}">
                <a16:creationId xmlns:a16="http://schemas.microsoft.com/office/drawing/2014/main" id="{F82629A2-3771-4E02-B75F-275FD580049E}"/>
              </a:ext>
            </a:extLst>
          </p:cNvPr>
          <p:cNvCxnSpPr>
            <a:cxnSpLocks/>
          </p:cNvCxnSpPr>
          <p:nvPr/>
        </p:nvCxnSpPr>
        <p:spPr>
          <a:xfrm>
            <a:off x="3358048" y="3779512"/>
            <a:ext cx="0" cy="2492146"/>
          </a:xfrm>
          <a:prstGeom prst="line">
            <a:avLst/>
          </a:prstGeom>
          <a:ln w="3175">
            <a:solidFill>
              <a:schemeClr val="tx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528B73D1-E8CA-4204-BDEB-F70BEEB515FE}"/>
              </a:ext>
            </a:extLst>
          </p:cNvPr>
          <p:cNvCxnSpPr>
            <a:cxnSpLocks/>
          </p:cNvCxnSpPr>
          <p:nvPr/>
        </p:nvCxnSpPr>
        <p:spPr>
          <a:xfrm>
            <a:off x="6045534" y="3779512"/>
            <a:ext cx="0" cy="2492146"/>
          </a:xfrm>
          <a:prstGeom prst="line">
            <a:avLst/>
          </a:prstGeom>
          <a:ln w="3175">
            <a:solidFill>
              <a:schemeClr val="tx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29" name="plan" title="Icon of a circle with an arrow projecting from it between two exes">
            <a:extLst>
              <a:ext uri="{FF2B5EF4-FFF2-40B4-BE49-F238E27FC236}">
                <a16:creationId xmlns:a16="http://schemas.microsoft.com/office/drawing/2014/main" id="{2386C507-1D9D-4AC4-B47D-794FADC8555E}"/>
              </a:ext>
            </a:extLst>
          </p:cNvPr>
          <p:cNvSpPr>
            <a:spLocks noChangeAspect="1" noEditPoints="1"/>
          </p:cNvSpPr>
          <p:nvPr/>
        </p:nvSpPr>
        <p:spPr bwMode="auto">
          <a:xfrm>
            <a:off x="6245077" y="3913404"/>
            <a:ext cx="364326" cy="365760"/>
          </a:xfrm>
          <a:custGeom>
            <a:avLst/>
            <a:gdLst>
              <a:gd name="T0" fmla="*/ 116 w 352"/>
              <a:gd name="T1" fmla="*/ 117 h 352"/>
              <a:gd name="T2" fmla="*/ 0 w 352"/>
              <a:gd name="T3" fmla="*/ 0 h 352"/>
              <a:gd name="T4" fmla="*/ 116 w 352"/>
              <a:gd name="T5" fmla="*/ 0 h 352"/>
              <a:gd name="T6" fmla="*/ 0 w 352"/>
              <a:gd name="T7" fmla="*/ 117 h 352"/>
              <a:gd name="T8" fmla="*/ 352 w 352"/>
              <a:gd name="T9" fmla="*/ 352 h 352"/>
              <a:gd name="T10" fmla="*/ 235 w 352"/>
              <a:gd name="T11" fmla="*/ 236 h 352"/>
              <a:gd name="T12" fmla="*/ 352 w 352"/>
              <a:gd name="T13" fmla="*/ 236 h 352"/>
              <a:gd name="T14" fmla="*/ 235 w 352"/>
              <a:gd name="T15" fmla="*/ 352 h 352"/>
              <a:gd name="T16" fmla="*/ 66 w 352"/>
              <a:gd name="T17" fmla="*/ 218 h 352"/>
              <a:gd name="T18" fmla="*/ 2 w 352"/>
              <a:gd name="T19" fmla="*/ 282 h 352"/>
              <a:gd name="T20" fmla="*/ 66 w 352"/>
              <a:gd name="T21" fmla="*/ 347 h 352"/>
              <a:gd name="T22" fmla="*/ 130 w 352"/>
              <a:gd name="T23" fmla="*/ 282 h 352"/>
              <a:gd name="T24" fmla="*/ 66 w 352"/>
              <a:gd name="T25" fmla="*/ 218 h 352"/>
              <a:gd name="T26" fmla="*/ 113 w 352"/>
              <a:gd name="T27" fmla="*/ 239 h 352"/>
              <a:gd name="T28" fmla="*/ 345 w 352"/>
              <a:gd name="T29" fmla="*/ 8 h 352"/>
              <a:gd name="T30" fmla="*/ 345 w 352"/>
              <a:gd name="T31" fmla="*/ 83 h 352"/>
              <a:gd name="T32" fmla="*/ 345 w 352"/>
              <a:gd name="T33" fmla="*/ 7 h 352"/>
              <a:gd name="T34" fmla="*/ 269 w 352"/>
              <a:gd name="T35" fmla="*/ 7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52" h="352">
                <a:moveTo>
                  <a:pt x="116" y="117"/>
                </a:moveTo>
                <a:cubicBezTo>
                  <a:pt x="0" y="0"/>
                  <a:pt x="0" y="0"/>
                  <a:pt x="0" y="0"/>
                </a:cubicBezTo>
                <a:moveTo>
                  <a:pt x="116" y="0"/>
                </a:moveTo>
                <a:cubicBezTo>
                  <a:pt x="0" y="117"/>
                  <a:pt x="0" y="117"/>
                  <a:pt x="0" y="117"/>
                </a:cubicBezTo>
                <a:moveTo>
                  <a:pt x="352" y="352"/>
                </a:moveTo>
                <a:cubicBezTo>
                  <a:pt x="235" y="236"/>
                  <a:pt x="235" y="236"/>
                  <a:pt x="235" y="236"/>
                </a:cubicBezTo>
                <a:moveTo>
                  <a:pt x="352" y="236"/>
                </a:moveTo>
                <a:cubicBezTo>
                  <a:pt x="235" y="352"/>
                  <a:pt x="235" y="352"/>
                  <a:pt x="235" y="352"/>
                </a:cubicBezTo>
                <a:moveTo>
                  <a:pt x="66" y="218"/>
                </a:moveTo>
                <a:cubicBezTo>
                  <a:pt x="30" y="218"/>
                  <a:pt x="2" y="247"/>
                  <a:pt x="2" y="282"/>
                </a:cubicBezTo>
                <a:cubicBezTo>
                  <a:pt x="2" y="318"/>
                  <a:pt x="30" y="347"/>
                  <a:pt x="66" y="347"/>
                </a:cubicBezTo>
                <a:cubicBezTo>
                  <a:pt x="101" y="347"/>
                  <a:pt x="130" y="318"/>
                  <a:pt x="130" y="282"/>
                </a:cubicBezTo>
                <a:cubicBezTo>
                  <a:pt x="130" y="247"/>
                  <a:pt x="101" y="218"/>
                  <a:pt x="66" y="218"/>
                </a:cubicBezTo>
                <a:close/>
                <a:moveTo>
                  <a:pt x="113" y="239"/>
                </a:moveTo>
                <a:cubicBezTo>
                  <a:pt x="345" y="8"/>
                  <a:pt x="345" y="8"/>
                  <a:pt x="345" y="8"/>
                </a:cubicBezTo>
                <a:moveTo>
                  <a:pt x="345" y="83"/>
                </a:moveTo>
                <a:cubicBezTo>
                  <a:pt x="345" y="7"/>
                  <a:pt x="345" y="7"/>
                  <a:pt x="345" y="7"/>
                </a:cubicBezTo>
                <a:cubicBezTo>
                  <a:pt x="269" y="7"/>
                  <a:pt x="269" y="7"/>
                  <a:pt x="269" y="7"/>
                </a:cubicBezTo>
              </a:path>
            </a:pathLst>
          </a:custGeom>
          <a:noFill/>
          <a:ln w="12700" cap="sq">
            <a:solidFill>
              <a:schemeClr val="bg2"/>
            </a:solidFill>
            <a:prstDash val="solid"/>
            <a:miter lim="800000"/>
            <a:headEnd/>
            <a:tailEnd/>
          </a:ln>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gradFill>
                <a:gsLst>
                  <a:gs pos="0">
                    <a:srgbClr val="505050"/>
                  </a:gs>
                  <a:gs pos="100000">
                    <a:srgbClr val="505050"/>
                  </a:gs>
                </a:gsLst>
                <a:lin ang="5400000" scaled="1"/>
              </a:gradFill>
              <a:effectLst/>
              <a:uLnTx/>
              <a:uFillTx/>
              <a:latin typeface="Segoe UI"/>
              <a:ea typeface="+mn-ea"/>
              <a:cs typeface="+mn-cs"/>
            </a:endParaRPr>
          </a:p>
        </p:txBody>
      </p:sp>
      <p:sp>
        <p:nvSpPr>
          <p:cNvPr id="30" name="money_2" title="Icon of a dollar sign with an arrow around it pointing clockwise">
            <a:extLst>
              <a:ext uri="{FF2B5EF4-FFF2-40B4-BE49-F238E27FC236}">
                <a16:creationId xmlns:a16="http://schemas.microsoft.com/office/drawing/2014/main" id="{B348B502-6951-43F6-A244-9EBA9EBD346B}"/>
              </a:ext>
            </a:extLst>
          </p:cNvPr>
          <p:cNvSpPr>
            <a:spLocks noChangeAspect="1" noEditPoints="1"/>
          </p:cNvSpPr>
          <p:nvPr/>
        </p:nvSpPr>
        <p:spPr bwMode="auto">
          <a:xfrm>
            <a:off x="3583757" y="3850087"/>
            <a:ext cx="466999" cy="492394"/>
          </a:xfrm>
          <a:custGeom>
            <a:avLst/>
            <a:gdLst>
              <a:gd name="T0" fmla="*/ 307 w 307"/>
              <a:gd name="T1" fmla="*/ 163 h 326"/>
              <a:gd name="T2" fmla="*/ 282 w 307"/>
              <a:gd name="T3" fmla="*/ 244 h 326"/>
              <a:gd name="T4" fmla="*/ 82 w 307"/>
              <a:gd name="T5" fmla="*/ 281 h 326"/>
              <a:gd name="T6" fmla="*/ 45 w 307"/>
              <a:gd name="T7" fmla="*/ 82 h 326"/>
              <a:gd name="T8" fmla="*/ 245 w 307"/>
              <a:gd name="T9" fmla="*/ 45 h 326"/>
              <a:gd name="T10" fmla="*/ 297 w 307"/>
              <a:gd name="T11" fmla="*/ 110 h 326"/>
              <a:gd name="T12" fmla="*/ 257 w 307"/>
              <a:gd name="T13" fmla="*/ 99 h 326"/>
              <a:gd name="T14" fmla="*/ 297 w 307"/>
              <a:gd name="T15" fmla="*/ 109 h 326"/>
              <a:gd name="T16" fmla="*/ 307 w 307"/>
              <a:gd name="T17" fmla="*/ 70 h 326"/>
              <a:gd name="T18" fmla="*/ 126 w 307"/>
              <a:gd name="T19" fmla="*/ 199 h 326"/>
              <a:gd name="T20" fmla="*/ 182 w 307"/>
              <a:gd name="T21" fmla="*/ 199 h 326"/>
              <a:gd name="T22" fmla="*/ 202 w 307"/>
              <a:gd name="T23" fmla="*/ 179 h 326"/>
              <a:gd name="T24" fmla="*/ 182 w 307"/>
              <a:gd name="T25" fmla="*/ 158 h 326"/>
              <a:gd name="T26" fmla="*/ 147 w 307"/>
              <a:gd name="T27" fmla="*/ 158 h 326"/>
              <a:gd name="T28" fmla="*/ 126 w 307"/>
              <a:gd name="T29" fmla="*/ 137 h 326"/>
              <a:gd name="T30" fmla="*/ 147 w 307"/>
              <a:gd name="T31" fmla="*/ 117 h 326"/>
              <a:gd name="T32" fmla="*/ 201 w 307"/>
              <a:gd name="T33" fmla="*/ 117 h 326"/>
              <a:gd name="T34" fmla="*/ 164 w 307"/>
              <a:gd name="T35" fmla="*/ 88 h 326"/>
              <a:gd name="T36" fmla="*/ 164 w 307"/>
              <a:gd name="T37" fmla="*/ 226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307" h="326">
                <a:moveTo>
                  <a:pt x="307" y="163"/>
                </a:moveTo>
                <a:cubicBezTo>
                  <a:pt x="307" y="191"/>
                  <a:pt x="299" y="219"/>
                  <a:pt x="282" y="244"/>
                </a:cubicBezTo>
                <a:cubicBezTo>
                  <a:pt x="237" y="310"/>
                  <a:pt x="148" y="326"/>
                  <a:pt x="82" y="281"/>
                </a:cubicBezTo>
                <a:cubicBezTo>
                  <a:pt x="17" y="236"/>
                  <a:pt x="0" y="147"/>
                  <a:pt x="45" y="82"/>
                </a:cubicBezTo>
                <a:cubicBezTo>
                  <a:pt x="90" y="16"/>
                  <a:pt x="179" y="0"/>
                  <a:pt x="245" y="45"/>
                </a:cubicBezTo>
                <a:cubicBezTo>
                  <a:pt x="269" y="61"/>
                  <a:pt x="287" y="84"/>
                  <a:pt x="297" y="110"/>
                </a:cubicBezTo>
                <a:moveTo>
                  <a:pt x="257" y="99"/>
                </a:moveTo>
                <a:cubicBezTo>
                  <a:pt x="297" y="109"/>
                  <a:pt x="297" y="109"/>
                  <a:pt x="297" y="109"/>
                </a:cubicBezTo>
                <a:cubicBezTo>
                  <a:pt x="307" y="70"/>
                  <a:pt x="307" y="70"/>
                  <a:pt x="307" y="70"/>
                </a:cubicBezTo>
                <a:moveTo>
                  <a:pt x="126" y="199"/>
                </a:moveTo>
                <a:cubicBezTo>
                  <a:pt x="182" y="199"/>
                  <a:pt x="182" y="199"/>
                  <a:pt x="182" y="199"/>
                </a:cubicBezTo>
                <a:cubicBezTo>
                  <a:pt x="193" y="199"/>
                  <a:pt x="202" y="190"/>
                  <a:pt x="202" y="179"/>
                </a:cubicBezTo>
                <a:cubicBezTo>
                  <a:pt x="202" y="168"/>
                  <a:pt x="193" y="158"/>
                  <a:pt x="182" y="158"/>
                </a:cubicBezTo>
                <a:cubicBezTo>
                  <a:pt x="147" y="158"/>
                  <a:pt x="147" y="158"/>
                  <a:pt x="147" y="158"/>
                </a:cubicBezTo>
                <a:cubicBezTo>
                  <a:pt x="136" y="158"/>
                  <a:pt x="126" y="148"/>
                  <a:pt x="126" y="137"/>
                </a:cubicBezTo>
                <a:cubicBezTo>
                  <a:pt x="126" y="126"/>
                  <a:pt x="136" y="117"/>
                  <a:pt x="147" y="117"/>
                </a:cubicBezTo>
                <a:cubicBezTo>
                  <a:pt x="201" y="117"/>
                  <a:pt x="201" y="117"/>
                  <a:pt x="201" y="117"/>
                </a:cubicBezTo>
                <a:moveTo>
                  <a:pt x="164" y="88"/>
                </a:moveTo>
                <a:cubicBezTo>
                  <a:pt x="164" y="226"/>
                  <a:pt x="164" y="226"/>
                  <a:pt x="164" y="226"/>
                </a:cubicBezTo>
              </a:path>
            </a:pathLst>
          </a:custGeom>
          <a:noFill/>
          <a:ln w="12700" cap="flat">
            <a:solidFill>
              <a:schemeClr val="bg2"/>
            </a:solidFill>
            <a:prstDash val="solid"/>
            <a:miter lim="800000"/>
            <a:headEnd/>
            <a:tailEnd/>
          </a:ln>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gradFill>
                <a:gsLst>
                  <a:gs pos="0">
                    <a:srgbClr val="505050"/>
                  </a:gs>
                  <a:gs pos="100000">
                    <a:srgbClr val="505050"/>
                  </a:gs>
                </a:gsLst>
                <a:lin ang="5400000" scaled="1"/>
              </a:gradFill>
              <a:effectLst/>
              <a:uLnTx/>
              <a:uFillTx/>
              <a:latin typeface="Segoe UI"/>
              <a:ea typeface="+mn-ea"/>
              <a:cs typeface="+mn-cs"/>
            </a:endParaRPr>
          </a:p>
        </p:txBody>
      </p:sp>
      <p:sp>
        <p:nvSpPr>
          <p:cNvPr id="31" name="brain_3" title="Icon of a brain">
            <a:extLst>
              <a:ext uri="{FF2B5EF4-FFF2-40B4-BE49-F238E27FC236}">
                <a16:creationId xmlns:a16="http://schemas.microsoft.com/office/drawing/2014/main" id="{E752FFE7-CD7C-4166-8A7E-BD538DC66585}"/>
              </a:ext>
            </a:extLst>
          </p:cNvPr>
          <p:cNvSpPr>
            <a:spLocks noChangeAspect="1" noEditPoints="1"/>
          </p:cNvSpPr>
          <p:nvPr/>
        </p:nvSpPr>
        <p:spPr bwMode="auto">
          <a:xfrm>
            <a:off x="609601" y="3850087"/>
            <a:ext cx="397569" cy="427493"/>
          </a:xfrm>
          <a:custGeom>
            <a:avLst/>
            <a:gdLst>
              <a:gd name="T0" fmla="*/ 68 w 315"/>
              <a:gd name="T1" fmla="*/ 292 h 338"/>
              <a:gd name="T2" fmla="*/ 24 w 315"/>
              <a:gd name="T3" fmla="*/ 231 h 338"/>
              <a:gd name="T4" fmla="*/ 28 w 315"/>
              <a:gd name="T5" fmla="*/ 126 h 338"/>
              <a:gd name="T6" fmla="*/ 68 w 315"/>
              <a:gd name="T7" fmla="*/ 46 h 338"/>
              <a:gd name="T8" fmla="*/ 113 w 315"/>
              <a:gd name="T9" fmla="*/ 0 h 338"/>
              <a:gd name="T10" fmla="*/ 158 w 315"/>
              <a:gd name="T11" fmla="*/ 293 h 338"/>
              <a:gd name="T12" fmla="*/ 248 w 315"/>
              <a:gd name="T13" fmla="*/ 292 h 338"/>
              <a:gd name="T14" fmla="*/ 292 w 315"/>
              <a:gd name="T15" fmla="*/ 231 h 338"/>
              <a:gd name="T16" fmla="*/ 287 w 315"/>
              <a:gd name="T17" fmla="*/ 126 h 338"/>
              <a:gd name="T18" fmla="*/ 248 w 315"/>
              <a:gd name="T19" fmla="*/ 46 h 338"/>
              <a:gd name="T20" fmla="*/ 203 w 315"/>
              <a:gd name="T21" fmla="*/ 0 h 338"/>
              <a:gd name="T22" fmla="*/ 158 w 315"/>
              <a:gd name="T23" fmla="*/ 293 h 338"/>
              <a:gd name="T24" fmla="*/ 90 w 315"/>
              <a:gd name="T25" fmla="*/ 293 h 338"/>
              <a:gd name="T26" fmla="*/ 248 w 315"/>
              <a:gd name="T27" fmla="*/ 293 h 338"/>
              <a:gd name="T28" fmla="*/ 68 w 315"/>
              <a:gd name="T29" fmla="*/ 180 h 338"/>
              <a:gd name="T30" fmla="*/ 90 w 315"/>
              <a:gd name="T31" fmla="*/ 203 h 338"/>
              <a:gd name="T32" fmla="*/ 158 w 315"/>
              <a:gd name="T33" fmla="*/ 225 h 338"/>
              <a:gd name="T34" fmla="*/ 225 w 315"/>
              <a:gd name="T35" fmla="*/ 203 h 338"/>
              <a:gd name="T36" fmla="*/ 248 w 315"/>
              <a:gd name="T37" fmla="*/ 180 h 338"/>
              <a:gd name="T38" fmla="*/ 79 w 315"/>
              <a:gd name="T39" fmla="*/ 90 h 338"/>
              <a:gd name="T40" fmla="*/ 113 w 315"/>
              <a:gd name="T41" fmla="*/ 113 h 338"/>
              <a:gd name="T42" fmla="*/ 135 w 315"/>
              <a:gd name="T43" fmla="*/ 135 h 338"/>
              <a:gd name="T44" fmla="*/ 203 w 315"/>
              <a:gd name="T45" fmla="*/ 113 h 338"/>
              <a:gd name="T46" fmla="*/ 225 w 315"/>
              <a:gd name="T47" fmla="*/ 90 h 338"/>
              <a:gd name="T48" fmla="*/ 24 w 315"/>
              <a:gd name="T49" fmla="*/ 231 h 338"/>
              <a:gd name="T50" fmla="*/ 248 w 315"/>
              <a:gd name="T51" fmla="*/ 248 h 338"/>
              <a:gd name="T52" fmla="*/ 28 w 315"/>
              <a:gd name="T53" fmla="*/ 126 h 338"/>
              <a:gd name="T54" fmla="*/ 243 w 315"/>
              <a:gd name="T55" fmla="*/ 126 h 338"/>
              <a:gd name="T56" fmla="*/ 68 w 315"/>
              <a:gd name="T57" fmla="*/ 45 h 338"/>
              <a:gd name="T58" fmla="*/ 248 w 315"/>
              <a:gd name="T59" fmla="*/ 45 h 338"/>
              <a:gd name="T60" fmla="*/ 135 w 315"/>
              <a:gd name="T61" fmla="*/ 293 h 338"/>
              <a:gd name="T62" fmla="*/ 68 w 315"/>
              <a:gd name="T63" fmla="*/ 293 h 338"/>
              <a:gd name="T64" fmla="*/ 101 w 315"/>
              <a:gd name="T65" fmla="*/ 338 h 338"/>
              <a:gd name="T66" fmla="*/ 158 w 315"/>
              <a:gd name="T67" fmla="*/ 315 h 338"/>
              <a:gd name="T68" fmla="*/ 158 w 315"/>
              <a:gd name="T69" fmla="*/ 293 h 338"/>
              <a:gd name="T70" fmla="*/ 180 w 315"/>
              <a:gd name="T71" fmla="*/ 338 h 338"/>
              <a:gd name="T72" fmla="*/ 248 w 315"/>
              <a:gd name="T73" fmla="*/ 304 h 3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315" h="338">
                <a:moveTo>
                  <a:pt x="68" y="293"/>
                </a:moveTo>
                <a:cubicBezTo>
                  <a:pt x="68" y="293"/>
                  <a:pt x="68" y="292"/>
                  <a:pt x="68" y="292"/>
                </a:cubicBezTo>
                <a:cubicBezTo>
                  <a:pt x="42" y="289"/>
                  <a:pt x="23" y="268"/>
                  <a:pt x="23" y="242"/>
                </a:cubicBezTo>
                <a:cubicBezTo>
                  <a:pt x="23" y="238"/>
                  <a:pt x="23" y="235"/>
                  <a:pt x="24" y="231"/>
                </a:cubicBezTo>
                <a:cubicBezTo>
                  <a:pt x="10" y="219"/>
                  <a:pt x="0" y="201"/>
                  <a:pt x="0" y="180"/>
                </a:cubicBezTo>
                <a:cubicBezTo>
                  <a:pt x="0" y="158"/>
                  <a:pt x="11" y="138"/>
                  <a:pt x="28" y="126"/>
                </a:cubicBezTo>
                <a:cubicBezTo>
                  <a:pt x="25" y="118"/>
                  <a:pt x="23" y="110"/>
                  <a:pt x="23" y="102"/>
                </a:cubicBezTo>
                <a:cubicBezTo>
                  <a:pt x="23" y="74"/>
                  <a:pt x="42" y="52"/>
                  <a:pt x="68" y="46"/>
                </a:cubicBezTo>
                <a:cubicBezTo>
                  <a:pt x="68" y="46"/>
                  <a:pt x="68" y="46"/>
                  <a:pt x="68" y="45"/>
                </a:cubicBezTo>
                <a:cubicBezTo>
                  <a:pt x="68" y="20"/>
                  <a:pt x="88" y="0"/>
                  <a:pt x="113" y="0"/>
                </a:cubicBezTo>
                <a:cubicBezTo>
                  <a:pt x="138" y="0"/>
                  <a:pt x="158" y="20"/>
                  <a:pt x="158" y="45"/>
                </a:cubicBezTo>
                <a:cubicBezTo>
                  <a:pt x="158" y="293"/>
                  <a:pt x="158" y="293"/>
                  <a:pt x="158" y="293"/>
                </a:cubicBezTo>
                <a:moveTo>
                  <a:pt x="248" y="293"/>
                </a:moveTo>
                <a:cubicBezTo>
                  <a:pt x="248" y="293"/>
                  <a:pt x="248" y="292"/>
                  <a:pt x="248" y="292"/>
                </a:cubicBezTo>
                <a:cubicBezTo>
                  <a:pt x="273" y="289"/>
                  <a:pt x="293" y="268"/>
                  <a:pt x="293" y="242"/>
                </a:cubicBezTo>
                <a:cubicBezTo>
                  <a:pt x="293" y="238"/>
                  <a:pt x="292" y="235"/>
                  <a:pt x="292" y="231"/>
                </a:cubicBezTo>
                <a:cubicBezTo>
                  <a:pt x="306" y="219"/>
                  <a:pt x="315" y="201"/>
                  <a:pt x="315" y="180"/>
                </a:cubicBezTo>
                <a:cubicBezTo>
                  <a:pt x="315" y="158"/>
                  <a:pt x="304" y="138"/>
                  <a:pt x="287" y="126"/>
                </a:cubicBezTo>
                <a:cubicBezTo>
                  <a:pt x="291" y="118"/>
                  <a:pt x="293" y="110"/>
                  <a:pt x="293" y="102"/>
                </a:cubicBezTo>
                <a:cubicBezTo>
                  <a:pt x="293" y="74"/>
                  <a:pt x="273" y="52"/>
                  <a:pt x="248" y="46"/>
                </a:cubicBezTo>
                <a:cubicBezTo>
                  <a:pt x="248" y="46"/>
                  <a:pt x="248" y="46"/>
                  <a:pt x="248" y="45"/>
                </a:cubicBezTo>
                <a:cubicBezTo>
                  <a:pt x="248" y="20"/>
                  <a:pt x="228" y="0"/>
                  <a:pt x="203" y="0"/>
                </a:cubicBezTo>
                <a:cubicBezTo>
                  <a:pt x="178" y="0"/>
                  <a:pt x="158" y="20"/>
                  <a:pt x="158" y="45"/>
                </a:cubicBezTo>
                <a:cubicBezTo>
                  <a:pt x="158" y="293"/>
                  <a:pt x="158" y="293"/>
                  <a:pt x="158" y="293"/>
                </a:cubicBezTo>
                <a:moveTo>
                  <a:pt x="68" y="293"/>
                </a:moveTo>
                <a:cubicBezTo>
                  <a:pt x="90" y="293"/>
                  <a:pt x="90" y="293"/>
                  <a:pt x="90" y="293"/>
                </a:cubicBezTo>
                <a:moveTo>
                  <a:pt x="225" y="293"/>
                </a:moveTo>
                <a:cubicBezTo>
                  <a:pt x="248" y="293"/>
                  <a:pt x="248" y="293"/>
                  <a:pt x="248" y="293"/>
                </a:cubicBezTo>
                <a:moveTo>
                  <a:pt x="56" y="180"/>
                </a:moveTo>
                <a:cubicBezTo>
                  <a:pt x="68" y="180"/>
                  <a:pt x="68" y="180"/>
                  <a:pt x="68" y="180"/>
                </a:cubicBezTo>
                <a:cubicBezTo>
                  <a:pt x="80" y="180"/>
                  <a:pt x="90" y="190"/>
                  <a:pt x="90" y="203"/>
                </a:cubicBezTo>
                <a:cubicBezTo>
                  <a:pt x="90" y="203"/>
                  <a:pt x="90" y="203"/>
                  <a:pt x="90" y="203"/>
                </a:cubicBezTo>
                <a:cubicBezTo>
                  <a:pt x="90" y="215"/>
                  <a:pt x="100" y="225"/>
                  <a:pt x="113" y="225"/>
                </a:cubicBezTo>
                <a:cubicBezTo>
                  <a:pt x="158" y="225"/>
                  <a:pt x="158" y="225"/>
                  <a:pt x="158" y="225"/>
                </a:cubicBezTo>
                <a:cubicBezTo>
                  <a:pt x="203" y="225"/>
                  <a:pt x="203" y="225"/>
                  <a:pt x="203" y="225"/>
                </a:cubicBezTo>
                <a:cubicBezTo>
                  <a:pt x="215" y="225"/>
                  <a:pt x="225" y="215"/>
                  <a:pt x="225" y="203"/>
                </a:cubicBezTo>
                <a:cubicBezTo>
                  <a:pt x="225" y="203"/>
                  <a:pt x="225" y="203"/>
                  <a:pt x="225" y="203"/>
                </a:cubicBezTo>
                <a:cubicBezTo>
                  <a:pt x="225" y="190"/>
                  <a:pt x="235" y="180"/>
                  <a:pt x="248" y="180"/>
                </a:cubicBezTo>
                <a:cubicBezTo>
                  <a:pt x="259" y="180"/>
                  <a:pt x="259" y="180"/>
                  <a:pt x="259" y="180"/>
                </a:cubicBezTo>
                <a:moveTo>
                  <a:pt x="79" y="90"/>
                </a:moveTo>
                <a:cubicBezTo>
                  <a:pt x="90" y="90"/>
                  <a:pt x="90" y="90"/>
                  <a:pt x="90" y="90"/>
                </a:cubicBezTo>
                <a:cubicBezTo>
                  <a:pt x="103" y="90"/>
                  <a:pt x="113" y="100"/>
                  <a:pt x="113" y="113"/>
                </a:cubicBezTo>
                <a:cubicBezTo>
                  <a:pt x="113" y="113"/>
                  <a:pt x="113" y="113"/>
                  <a:pt x="113" y="113"/>
                </a:cubicBezTo>
                <a:cubicBezTo>
                  <a:pt x="113" y="125"/>
                  <a:pt x="123" y="135"/>
                  <a:pt x="135" y="135"/>
                </a:cubicBezTo>
                <a:cubicBezTo>
                  <a:pt x="180" y="135"/>
                  <a:pt x="180" y="135"/>
                  <a:pt x="180" y="135"/>
                </a:cubicBezTo>
                <a:cubicBezTo>
                  <a:pt x="193" y="135"/>
                  <a:pt x="203" y="125"/>
                  <a:pt x="203" y="113"/>
                </a:cubicBezTo>
                <a:cubicBezTo>
                  <a:pt x="203" y="113"/>
                  <a:pt x="203" y="113"/>
                  <a:pt x="203" y="113"/>
                </a:cubicBezTo>
                <a:cubicBezTo>
                  <a:pt x="203" y="100"/>
                  <a:pt x="213" y="90"/>
                  <a:pt x="225" y="90"/>
                </a:cubicBezTo>
                <a:cubicBezTo>
                  <a:pt x="236" y="90"/>
                  <a:pt x="236" y="90"/>
                  <a:pt x="236" y="90"/>
                </a:cubicBezTo>
                <a:moveTo>
                  <a:pt x="24" y="231"/>
                </a:moveTo>
                <a:cubicBezTo>
                  <a:pt x="36" y="242"/>
                  <a:pt x="51" y="248"/>
                  <a:pt x="68" y="248"/>
                </a:cubicBezTo>
                <a:moveTo>
                  <a:pt x="248" y="248"/>
                </a:moveTo>
                <a:cubicBezTo>
                  <a:pt x="265" y="248"/>
                  <a:pt x="280" y="242"/>
                  <a:pt x="292" y="231"/>
                </a:cubicBezTo>
                <a:moveTo>
                  <a:pt x="28" y="126"/>
                </a:moveTo>
                <a:cubicBezTo>
                  <a:pt x="73" y="126"/>
                  <a:pt x="73" y="126"/>
                  <a:pt x="73" y="126"/>
                </a:cubicBezTo>
                <a:moveTo>
                  <a:pt x="243" y="126"/>
                </a:moveTo>
                <a:cubicBezTo>
                  <a:pt x="288" y="126"/>
                  <a:pt x="288" y="126"/>
                  <a:pt x="288" y="126"/>
                </a:cubicBezTo>
                <a:moveTo>
                  <a:pt x="68" y="45"/>
                </a:moveTo>
                <a:cubicBezTo>
                  <a:pt x="101" y="45"/>
                  <a:pt x="101" y="45"/>
                  <a:pt x="101" y="45"/>
                </a:cubicBezTo>
                <a:moveTo>
                  <a:pt x="248" y="45"/>
                </a:moveTo>
                <a:cubicBezTo>
                  <a:pt x="214" y="45"/>
                  <a:pt x="214" y="45"/>
                  <a:pt x="214" y="45"/>
                </a:cubicBezTo>
                <a:moveTo>
                  <a:pt x="135" y="293"/>
                </a:moveTo>
                <a:cubicBezTo>
                  <a:pt x="180" y="293"/>
                  <a:pt x="180" y="293"/>
                  <a:pt x="180" y="293"/>
                </a:cubicBezTo>
                <a:moveTo>
                  <a:pt x="68" y="293"/>
                </a:moveTo>
                <a:cubicBezTo>
                  <a:pt x="68" y="304"/>
                  <a:pt x="68" y="304"/>
                  <a:pt x="68" y="304"/>
                </a:cubicBezTo>
                <a:cubicBezTo>
                  <a:pt x="68" y="323"/>
                  <a:pt x="83" y="338"/>
                  <a:pt x="101" y="338"/>
                </a:cubicBezTo>
                <a:cubicBezTo>
                  <a:pt x="135" y="338"/>
                  <a:pt x="135" y="338"/>
                  <a:pt x="135" y="338"/>
                </a:cubicBezTo>
                <a:cubicBezTo>
                  <a:pt x="148" y="338"/>
                  <a:pt x="158" y="328"/>
                  <a:pt x="158" y="315"/>
                </a:cubicBezTo>
                <a:cubicBezTo>
                  <a:pt x="158" y="293"/>
                  <a:pt x="158" y="293"/>
                  <a:pt x="158" y="293"/>
                </a:cubicBezTo>
                <a:moveTo>
                  <a:pt x="158" y="293"/>
                </a:moveTo>
                <a:cubicBezTo>
                  <a:pt x="158" y="315"/>
                  <a:pt x="158" y="315"/>
                  <a:pt x="158" y="315"/>
                </a:cubicBezTo>
                <a:cubicBezTo>
                  <a:pt x="158" y="328"/>
                  <a:pt x="168" y="338"/>
                  <a:pt x="180" y="338"/>
                </a:cubicBezTo>
                <a:cubicBezTo>
                  <a:pt x="214" y="338"/>
                  <a:pt x="214" y="338"/>
                  <a:pt x="214" y="338"/>
                </a:cubicBezTo>
                <a:cubicBezTo>
                  <a:pt x="233" y="338"/>
                  <a:pt x="248" y="323"/>
                  <a:pt x="248" y="304"/>
                </a:cubicBezTo>
                <a:cubicBezTo>
                  <a:pt x="248" y="293"/>
                  <a:pt x="248" y="293"/>
                  <a:pt x="248" y="293"/>
                </a:cubicBezTo>
              </a:path>
            </a:pathLst>
          </a:custGeom>
          <a:noFill/>
          <a:ln w="12700" cap="flat">
            <a:solidFill>
              <a:schemeClr val="bg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egoe UI"/>
              <a:ea typeface="+mn-ea"/>
              <a:cs typeface="+mn-cs"/>
            </a:endParaRPr>
          </a:p>
        </p:txBody>
      </p:sp>
      <p:sp>
        <p:nvSpPr>
          <p:cNvPr id="24" name="Footer Placeholder 1">
            <a:extLst>
              <a:ext uri="{FF2B5EF4-FFF2-40B4-BE49-F238E27FC236}">
                <a16:creationId xmlns:a16="http://schemas.microsoft.com/office/drawing/2014/main" id="{087FAC9C-6D7D-4393-AB6C-0CB782F53BAD}"/>
              </a:ext>
            </a:extLst>
          </p:cNvPr>
          <p:cNvSpPr>
            <a:spLocks noGrp="1"/>
          </p:cNvSpPr>
          <p:nvPr>
            <p:ph type="ftr" sz="quarter" idx="3"/>
          </p:nvPr>
        </p:nvSpPr>
        <p:spPr>
          <a:xfrm>
            <a:off x="456875" y="6590722"/>
            <a:ext cx="1867552" cy="135796"/>
          </a:xfrm>
        </p:spPr>
        <p:txBody>
          <a:bodyPr/>
          <a:lstStyle/>
          <a:p>
            <a:pPr algn="l"/>
            <a:r>
              <a:rPr lang="en-GB" dirty="0"/>
              <a:t>Microsoft Confidential</a:t>
            </a:r>
          </a:p>
        </p:txBody>
      </p:sp>
    </p:spTree>
    <p:extLst>
      <p:ext uri="{BB962C8B-B14F-4D97-AF65-F5344CB8AC3E}">
        <p14:creationId xmlns:p14="http://schemas.microsoft.com/office/powerpoint/2010/main" val="2908957625"/>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A person using a computer&#10;&#10;Description generated with very high confidence">
            <a:extLst>
              <a:ext uri="{FF2B5EF4-FFF2-40B4-BE49-F238E27FC236}">
                <a16:creationId xmlns:a16="http://schemas.microsoft.com/office/drawing/2014/main" id="{ED43C315-5847-41C4-8F10-FA68C1AA0DF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989549" y="0"/>
            <a:ext cx="8202451" cy="6858000"/>
          </a:xfrm>
          <a:prstGeom prst="rect">
            <a:avLst/>
          </a:prstGeom>
        </p:spPr>
      </p:pic>
      <p:sp>
        <p:nvSpPr>
          <p:cNvPr id="23" name="Rectangle 22">
            <a:extLst>
              <a:ext uri="{FF2B5EF4-FFF2-40B4-BE49-F238E27FC236}">
                <a16:creationId xmlns:a16="http://schemas.microsoft.com/office/drawing/2014/main" id="{7F961B67-5EB6-49DA-8033-4A5718705581}"/>
              </a:ext>
            </a:extLst>
          </p:cNvPr>
          <p:cNvSpPr/>
          <p:nvPr/>
        </p:nvSpPr>
        <p:spPr>
          <a:xfrm>
            <a:off x="4009461" y="0"/>
            <a:ext cx="8182537" cy="6858000"/>
          </a:xfrm>
          <a:prstGeom prst="rect">
            <a:avLst/>
          </a:prstGeom>
          <a:solidFill>
            <a:srgbClr val="FFFFFF">
              <a:alpha val="80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Segoe UI"/>
              <a:ea typeface="+mn-ea"/>
              <a:cs typeface="+mn-cs"/>
            </a:endParaRPr>
          </a:p>
        </p:txBody>
      </p:sp>
      <p:sp>
        <p:nvSpPr>
          <p:cNvPr id="29" name="Rectangle 28">
            <a:extLst>
              <a:ext uri="{FF2B5EF4-FFF2-40B4-BE49-F238E27FC236}">
                <a16:creationId xmlns:a16="http://schemas.microsoft.com/office/drawing/2014/main" id="{F33595FD-297F-46CF-8936-3FC1A369DF6D}"/>
              </a:ext>
            </a:extLst>
          </p:cNvPr>
          <p:cNvSpPr/>
          <p:nvPr/>
        </p:nvSpPr>
        <p:spPr bwMode="auto">
          <a:xfrm>
            <a:off x="3989549" y="0"/>
            <a:ext cx="8202449" cy="6858000"/>
          </a:xfrm>
          <a:prstGeom prst="rect">
            <a:avLst/>
          </a:prstGeom>
          <a:solidFill>
            <a:schemeClr val="accent3">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7" name="Text Placeholder 2">
            <a:extLst/>
          </p:cNvPr>
          <p:cNvSpPr txBox="1">
            <a:spLocks/>
          </p:cNvSpPr>
          <p:nvPr/>
        </p:nvSpPr>
        <p:spPr>
          <a:xfrm>
            <a:off x="270066" y="957608"/>
            <a:ext cx="11651870" cy="452590"/>
          </a:xfrm>
          <a:prstGeom prst="rect">
            <a:avLst/>
          </a:prstGeom>
        </p:spPr>
        <p:txBody>
          <a:bodyPr/>
          <a:lstStyle>
            <a:lvl1pPr marL="336080" marR="0" indent="-336080" algn="l" defTabSz="914192" rtl="0" eaLnBrk="1" fontAlgn="auto" latinLnBrk="0" hangingPunct="1">
              <a:lnSpc>
                <a:spcPct val="90000"/>
              </a:lnSpc>
              <a:spcBef>
                <a:spcPct val="20000"/>
              </a:spcBef>
              <a:spcAft>
                <a:spcPts val="0"/>
              </a:spcAft>
              <a:buClrTx/>
              <a:buSzPct val="90000"/>
              <a:buFont typeface="Arial" pitchFamily="34" charset="0"/>
              <a:buChar char="•"/>
              <a:tabLst/>
              <a:defRPr sz="2745" kern="1200" spc="0" baseline="0">
                <a:gradFill>
                  <a:gsLst>
                    <a:gs pos="1250">
                      <a:schemeClr val="bg1"/>
                    </a:gs>
                    <a:gs pos="100000">
                      <a:schemeClr val="bg1"/>
                    </a:gs>
                  </a:gsLst>
                  <a:lin ang="5400000" scaled="0"/>
                </a:gradFill>
                <a:latin typeface="+mj-lt"/>
                <a:ea typeface="+mn-ea"/>
                <a:cs typeface="+mn-cs"/>
              </a:defRPr>
            </a:lvl1pPr>
            <a:lvl2pPr marL="572581" marR="0" indent="-236500" algn="l" defTabSz="914192" rtl="0" eaLnBrk="1" fontAlgn="auto" latinLnBrk="0" hangingPunct="1">
              <a:lnSpc>
                <a:spcPct val="90000"/>
              </a:lnSpc>
              <a:spcBef>
                <a:spcPct val="20000"/>
              </a:spcBef>
              <a:spcAft>
                <a:spcPts val="0"/>
              </a:spcAft>
              <a:buClrTx/>
              <a:buSzPct val="90000"/>
              <a:buFont typeface="Arial" pitchFamily="34" charset="0"/>
              <a:buChar char="•"/>
              <a:tabLst/>
              <a:defRPr sz="1568" kern="1200" spc="0" baseline="0">
                <a:gradFill>
                  <a:gsLst>
                    <a:gs pos="1250">
                      <a:schemeClr val="bg1"/>
                    </a:gs>
                    <a:gs pos="100000">
                      <a:schemeClr val="bg1"/>
                    </a:gs>
                  </a:gsLst>
                  <a:lin ang="5400000" scaled="0"/>
                </a:gradFill>
                <a:latin typeface="+mn-lt"/>
                <a:ea typeface="+mn-ea"/>
                <a:cs typeface="+mn-cs"/>
              </a:defRPr>
            </a:lvl2pPr>
            <a:lvl3pPr marL="784187" marR="0" indent="-224054" algn="l" defTabSz="914192" rtl="0" eaLnBrk="1" fontAlgn="auto" latinLnBrk="0" hangingPunct="1">
              <a:lnSpc>
                <a:spcPct val="90000"/>
              </a:lnSpc>
              <a:spcBef>
                <a:spcPct val="20000"/>
              </a:spcBef>
              <a:spcAft>
                <a:spcPts val="0"/>
              </a:spcAft>
              <a:buClrTx/>
              <a:buSzPct val="90000"/>
              <a:buFont typeface="Arial" pitchFamily="34" charset="0"/>
              <a:buChar char="•"/>
              <a:tabLst/>
              <a:defRPr sz="1372" kern="1200" spc="0" baseline="0">
                <a:gradFill>
                  <a:gsLst>
                    <a:gs pos="1250">
                      <a:schemeClr val="bg1"/>
                    </a:gs>
                    <a:gs pos="100000">
                      <a:schemeClr val="bg1"/>
                    </a:gs>
                  </a:gsLst>
                  <a:lin ang="5400000" scaled="0"/>
                </a:gradFill>
                <a:latin typeface="+mn-lt"/>
                <a:ea typeface="+mn-ea"/>
                <a:cs typeface="+mn-cs"/>
              </a:defRPr>
            </a:lvl3pPr>
            <a:lvl4pPr marL="1008241" marR="0" indent="-224054" algn="l" defTabSz="914192" rtl="0" eaLnBrk="1" fontAlgn="auto" latinLnBrk="0" hangingPunct="1">
              <a:lnSpc>
                <a:spcPct val="90000"/>
              </a:lnSpc>
              <a:spcBef>
                <a:spcPct val="20000"/>
              </a:spcBef>
              <a:spcAft>
                <a:spcPts val="0"/>
              </a:spcAft>
              <a:buClrTx/>
              <a:buSzPct val="90000"/>
              <a:buFont typeface="Arial" pitchFamily="34" charset="0"/>
              <a:buChar char="•"/>
              <a:tabLst/>
              <a:defRPr sz="1176" kern="1200" spc="0" baseline="0">
                <a:gradFill>
                  <a:gsLst>
                    <a:gs pos="1250">
                      <a:schemeClr val="bg1"/>
                    </a:gs>
                    <a:gs pos="100000">
                      <a:schemeClr val="bg1"/>
                    </a:gs>
                  </a:gsLst>
                  <a:lin ang="5400000" scaled="0"/>
                </a:gradFill>
                <a:latin typeface="+mn-lt"/>
                <a:ea typeface="+mn-ea"/>
                <a:cs typeface="+mn-cs"/>
              </a:defRPr>
            </a:lvl4pPr>
            <a:lvl5pPr marL="1232294" marR="0" indent="-224054" algn="l" defTabSz="914192" rtl="0" eaLnBrk="1" fontAlgn="auto" latinLnBrk="0" hangingPunct="1">
              <a:lnSpc>
                <a:spcPct val="90000"/>
              </a:lnSpc>
              <a:spcBef>
                <a:spcPct val="20000"/>
              </a:spcBef>
              <a:spcAft>
                <a:spcPts val="0"/>
              </a:spcAft>
              <a:buClrTx/>
              <a:buSzPct val="90000"/>
              <a:buFont typeface="Arial" pitchFamily="34" charset="0"/>
              <a:buChar char="•"/>
              <a:tabLst/>
              <a:defRPr sz="1176" kern="1200" spc="0" baseline="0">
                <a:gradFill>
                  <a:gsLst>
                    <a:gs pos="1250">
                      <a:schemeClr val="bg1"/>
                    </a:gs>
                    <a:gs pos="100000">
                      <a:schemeClr val="bg1"/>
                    </a:gs>
                  </a:gsLst>
                  <a:lin ang="5400000" scaled="0"/>
                </a:gradFill>
                <a:latin typeface="+mn-lt"/>
                <a:ea typeface="+mn-ea"/>
                <a:cs typeface="+mn-cs"/>
              </a:defRPr>
            </a:lvl5pPr>
            <a:lvl6pPr marL="2514026"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1123"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8219"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5315" indent="-228548" algn="l" defTabSz="914192"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pPr marL="0" marR="0" lvl="0" indent="0" algn="l" defTabSz="914016" rtl="0" eaLnBrk="1" fontAlgn="auto" latinLnBrk="0" hangingPunct="1">
              <a:lnSpc>
                <a:spcPct val="100000"/>
              </a:lnSpc>
              <a:spcBef>
                <a:spcPct val="20000"/>
              </a:spcBef>
              <a:spcAft>
                <a:spcPts val="0"/>
              </a:spcAft>
              <a:buClrTx/>
              <a:buSzPct val="90000"/>
              <a:buFont typeface="Arial" pitchFamily="34" charset="0"/>
              <a:buNone/>
              <a:tabLst/>
              <a:defRPr/>
            </a:pPr>
            <a:endParaRPr kumimoji="0" lang="en-US" sz="1960" b="0" i="0" u="none" strike="noStrike" kern="1200" cap="none" spc="0" normalizeH="0" baseline="0" noProof="0" dirty="0">
              <a:ln>
                <a:noFill/>
              </a:ln>
              <a:gradFill>
                <a:gsLst>
                  <a:gs pos="1250">
                    <a:srgbClr val="505050"/>
                  </a:gs>
                  <a:gs pos="100000">
                    <a:srgbClr val="505050"/>
                  </a:gs>
                </a:gsLst>
                <a:lin ang="5400000" scaled="0"/>
              </a:gradFill>
              <a:effectLst/>
              <a:uLnTx/>
              <a:uFillTx/>
              <a:latin typeface="Segoe UI"/>
              <a:ea typeface="+mn-ea"/>
              <a:cs typeface="+mn-cs"/>
            </a:endParaRPr>
          </a:p>
        </p:txBody>
      </p:sp>
      <p:sp>
        <p:nvSpPr>
          <p:cNvPr id="35" name="Rectangle 34">
            <a:extLst>
              <a:ext uri="{FF2B5EF4-FFF2-40B4-BE49-F238E27FC236}">
                <a16:creationId xmlns:a16="http://schemas.microsoft.com/office/drawing/2014/main" id="{5EFB71A1-4DB6-435A-BB07-D4ADC67CCDD4}"/>
              </a:ext>
            </a:extLst>
          </p:cNvPr>
          <p:cNvSpPr/>
          <p:nvPr/>
        </p:nvSpPr>
        <p:spPr>
          <a:xfrm>
            <a:off x="466882" y="2014046"/>
            <a:ext cx="3390301" cy="1534116"/>
          </a:xfrm>
          <a:prstGeom prst="rect">
            <a:avLst/>
          </a:prstGeom>
        </p:spPr>
        <p:txBody>
          <a:bodyPr wrap="square" lIns="0" tIns="0" rIns="0" bIns="0" anchor="b">
            <a:no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3600" b="0" i="0" u="none" strike="noStrike" kern="1200" cap="none" spc="0" normalizeH="0" baseline="0" noProof="0" dirty="0">
                <a:ln>
                  <a:noFill/>
                </a:ln>
                <a:solidFill>
                  <a:schemeClr val="accent3"/>
                </a:solidFill>
                <a:effectLst/>
                <a:uLnTx/>
                <a:uFillTx/>
                <a:latin typeface="Segoe UI Light" panose="020B0502040204020203" pitchFamily="34" charset="0"/>
                <a:ea typeface="+mn-ea"/>
                <a:cs typeface="Segoe UI Light" panose="020B0502040204020203" pitchFamily="34" charset="0"/>
              </a:rPr>
              <a:t>You think about </a:t>
            </a:r>
            <a:br>
              <a:rPr kumimoji="0" lang="en-US" sz="3600" b="0" i="0" u="none" strike="noStrike" kern="1200" cap="none" spc="0" normalizeH="0" baseline="0" noProof="0" dirty="0">
                <a:ln>
                  <a:noFill/>
                </a:ln>
                <a:solidFill>
                  <a:schemeClr val="accent3"/>
                </a:solidFill>
                <a:effectLst/>
                <a:uLnTx/>
                <a:uFillTx/>
                <a:latin typeface="Segoe UI Light" panose="020B0502040204020203" pitchFamily="34" charset="0"/>
                <a:ea typeface="+mn-ea"/>
                <a:cs typeface="Segoe UI Light" panose="020B0502040204020203" pitchFamily="34" charset="0"/>
              </a:rPr>
            </a:br>
            <a:r>
              <a:rPr kumimoji="0" lang="en-US" sz="3600" b="0" i="0" u="none" strike="noStrike" kern="1200" cap="none" spc="0" normalizeH="0" baseline="0" noProof="0" dirty="0">
                <a:ln>
                  <a:noFill/>
                </a:ln>
                <a:solidFill>
                  <a:schemeClr val="accent3"/>
                </a:solidFill>
                <a:effectLst/>
                <a:uLnTx/>
                <a:uFillTx/>
                <a:latin typeface="Segoe UI Light" panose="020B0502040204020203" pitchFamily="34" charset="0"/>
                <a:ea typeface="+mn-ea"/>
                <a:cs typeface="Segoe UI Light" panose="020B0502040204020203" pitchFamily="34" charset="0"/>
              </a:rPr>
              <a:t>technology differently</a:t>
            </a:r>
            <a:endParaRPr kumimoji="0" lang="en-GB" sz="3600" b="0" i="0" u="none" strike="noStrike" kern="1200" cap="none" spc="0" normalizeH="0" baseline="0" noProof="0" dirty="0">
              <a:ln>
                <a:noFill/>
              </a:ln>
              <a:solidFill>
                <a:schemeClr val="accent3"/>
              </a:solidFill>
              <a:effectLst/>
              <a:uLnTx/>
              <a:uFillTx/>
              <a:latin typeface="Segoe UI Light" panose="020B0502040204020203" pitchFamily="34" charset="0"/>
              <a:ea typeface="+mn-ea"/>
              <a:cs typeface="Segoe UI Light" panose="020B0502040204020203" pitchFamily="34" charset="0"/>
            </a:endParaRPr>
          </a:p>
        </p:txBody>
      </p:sp>
      <p:sp>
        <p:nvSpPr>
          <p:cNvPr id="36" name="Rectangle 35">
            <a:extLst>
              <a:ext uri="{FF2B5EF4-FFF2-40B4-BE49-F238E27FC236}">
                <a16:creationId xmlns:a16="http://schemas.microsoft.com/office/drawing/2014/main" id="{75BC90C1-9A7C-492F-8BD7-B84408775311}"/>
              </a:ext>
            </a:extLst>
          </p:cNvPr>
          <p:cNvSpPr/>
          <p:nvPr/>
        </p:nvSpPr>
        <p:spPr>
          <a:xfrm>
            <a:off x="466882" y="3914767"/>
            <a:ext cx="2736314" cy="1354240"/>
          </a:xfrm>
          <a:prstGeom prst="rect">
            <a:avLst/>
          </a:prstGeom>
          <a:noFill/>
        </p:spPr>
        <p:txBody>
          <a:bodyPr lIns="0" tIns="0" rIns="0" bIns="0" anchor="t">
            <a:no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lang="en-US" sz="2000" b="1" dirty="0">
                <a:solidFill>
                  <a:schemeClr val="accent3"/>
                </a:solidFill>
                <a:latin typeface="Segoe UI" panose="020B0502040204020203" pitchFamily="34" charset="0"/>
                <a:cs typeface="Segoe UI" panose="020B0502040204020203" pitchFamily="34" charset="0"/>
              </a:rPr>
              <a:t>To</a:t>
            </a:r>
            <a:r>
              <a:rPr kumimoji="0" lang="en-US" sz="2000" b="1" i="0" u="none" strike="noStrike" kern="1200" cap="none" spc="0" normalizeH="0" baseline="0" noProof="0" dirty="0">
                <a:ln>
                  <a:noFill/>
                </a:ln>
                <a:solidFill>
                  <a:schemeClr val="accent3"/>
                </a:solidFill>
                <a:effectLst/>
                <a:uLnTx/>
                <a:uFillTx/>
                <a:latin typeface="Segoe UI" panose="020B0502040204020203" pitchFamily="34" charset="0"/>
                <a:ea typeface="+mn-ea"/>
                <a:cs typeface="Segoe UI" panose="020B0502040204020203" pitchFamily="34" charset="0"/>
              </a:rPr>
              <a:t> achieve digital transformation, your technology must help you evolve how you </a:t>
            </a:r>
            <a:br>
              <a:rPr kumimoji="0" lang="en-US" sz="2000" b="1" i="0" u="none" strike="noStrike" kern="1200" cap="none" spc="0" normalizeH="0" baseline="0" noProof="0" dirty="0">
                <a:ln>
                  <a:noFill/>
                </a:ln>
                <a:solidFill>
                  <a:schemeClr val="accent3"/>
                </a:solidFill>
                <a:effectLst/>
                <a:uLnTx/>
                <a:uFillTx/>
                <a:latin typeface="Segoe UI" panose="020B0502040204020203" pitchFamily="34" charset="0"/>
                <a:ea typeface="+mn-ea"/>
                <a:cs typeface="Segoe UI" panose="020B0502040204020203" pitchFamily="34" charset="0"/>
              </a:rPr>
            </a:br>
            <a:r>
              <a:rPr kumimoji="0" lang="en-US" sz="2000" b="1" i="0" u="none" strike="noStrike" kern="1200" cap="none" spc="0" normalizeH="0" baseline="0" noProof="0" dirty="0">
                <a:ln>
                  <a:noFill/>
                </a:ln>
                <a:solidFill>
                  <a:schemeClr val="accent3"/>
                </a:solidFill>
                <a:effectLst/>
                <a:uLnTx/>
                <a:uFillTx/>
                <a:latin typeface="Segoe UI" panose="020B0502040204020203" pitchFamily="34" charset="0"/>
                <a:ea typeface="+mn-ea"/>
                <a:cs typeface="Segoe UI" panose="020B0502040204020203" pitchFamily="34" charset="0"/>
              </a:rPr>
              <a:t>do business</a:t>
            </a:r>
          </a:p>
        </p:txBody>
      </p:sp>
      <p:sp>
        <p:nvSpPr>
          <p:cNvPr id="24" name="Rectangle 23">
            <a:extLst>
              <a:ext uri="{FF2B5EF4-FFF2-40B4-BE49-F238E27FC236}">
                <a16:creationId xmlns:a16="http://schemas.microsoft.com/office/drawing/2014/main" id="{3312AA02-75F2-46AC-9B17-9C3001212F1B}"/>
              </a:ext>
            </a:extLst>
          </p:cNvPr>
          <p:cNvSpPr/>
          <p:nvPr/>
        </p:nvSpPr>
        <p:spPr>
          <a:xfrm>
            <a:off x="6657408" y="1313982"/>
            <a:ext cx="3209391" cy="646331"/>
          </a:xfrm>
          <a:prstGeom prst="rect">
            <a:avLst/>
          </a:prstGeom>
        </p:spPr>
        <p:txBody>
          <a:bodyPr wrap="square" lIns="0" rIns="0">
            <a:spAutoFit/>
          </a:bodyPr>
          <a:lstStyle/>
          <a:p>
            <a:pPr marL="0" marR="0" lvl="0" indent="0" algn="ctr" defTabSz="914192"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Segoe UI"/>
                <a:ea typeface="+mn-ea"/>
                <a:cs typeface="Segoe UI" panose="020B0502040204020203" pitchFamily="34" charset="0"/>
              </a:rPr>
              <a:t>Deliver </a:t>
            </a:r>
            <a:r>
              <a:rPr kumimoji="0" lang="en-US" sz="1800" b="0" i="0" u="none" strike="noStrike" kern="0" cap="none" spc="0" normalizeH="0" baseline="0" noProof="0" dirty="0">
                <a:ln>
                  <a:noFill/>
                </a:ln>
                <a:solidFill>
                  <a:srgbClr val="02BBF3"/>
                </a:solidFill>
                <a:effectLst/>
                <a:uLnTx/>
                <a:uFillTx/>
                <a:latin typeface="Segoe UI Semibold" panose="020B0702040204020203" pitchFamily="34" charset="0"/>
                <a:ea typeface="+mn-ea"/>
                <a:cs typeface="Segoe UI Semibold" panose="020B0702040204020203" pitchFamily="34" charset="0"/>
              </a:rPr>
              <a:t>personal, immersive</a:t>
            </a:r>
            <a:r>
              <a:rPr kumimoji="0" lang="en-US" sz="1800" b="0" i="0" u="none" strike="noStrike" kern="0" cap="none" spc="0" normalizeH="0" baseline="0" noProof="0" dirty="0">
                <a:ln>
                  <a:noFill/>
                </a:ln>
                <a:solidFill>
                  <a:srgbClr val="0078D7"/>
                </a:solidFill>
                <a:effectLst/>
                <a:uLnTx/>
                <a:uFillTx/>
                <a:latin typeface="Segoe UI"/>
                <a:ea typeface="+mn-ea"/>
                <a:cs typeface="Segoe UI Semibold" panose="020B0702040204020203" pitchFamily="34" charset="0"/>
              </a:rPr>
              <a:t> </a:t>
            </a:r>
            <a:r>
              <a:rPr kumimoji="0" lang="en-US" sz="1800" b="0" i="0" u="none" strike="noStrike" kern="0" cap="none" spc="0" normalizeH="0" baseline="0" noProof="0" dirty="0">
                <a:ln>
                  <a:noFill/>
                </a:ln>
                <a:solidFill>
                  <a:srgbClr val="FFFFFF"/>
                </a:solidFill>
                <a:effectLst/>
                <a:uLnTx/>
                <a:uFillTx/>
                <a:latin typeface="Segoe UI"/>
                <a:ea typeface="+mn-ea"/>
                <a:cs typeface="Segoe UI" panose="020B0502040204020203" pitchFamily="34" charset="0"/>
              </a:rPr>
              <a:t>experiences across devices</a:t>
            </a:r>
          </a:p>
        </p:txBody>
      </p:sp>
      <p:sp>
        <p:nvSpPr>
          <p:cNvPr id="34" name="Rectangle 33">
            <a:extLst>
              <a:ext uri="{FF2B5EF4-FFF2-40B4-BE49-F238E27FC236}">
                <a16:creationId xmlns:a16="http://schemas.microsoft.com/office/drawing/2014/main" id="{2FEE3372-1908-433C-AAB8-962670639543}"/>
              </a:ext>
            </a:extLst>
          </p:cNvPr>
          <p:cNvSpPr/>
          <p:nvPr/>
        </p:nvSpPr>
        <p:spPr>
          <a:xfrm>
            <a:off x="4568049" y="2394198"/>
            <a:ext cx="2194468" cy="923330"/>
          </a:xfrm>
          <a:prstGeom prst="rect">
            <a:avLst/>
          </a:prstGeom>
        </p:spPr>
        <p:txBody>
          <a:bodyPr wrap="square" lIns="0" rIns="0">
            <a:spAutoFit/>
          </a:bodyPr>
          <a:lstStyle/>
          <a:p>
            <a:pPr marL="0" marR="0" lvl="0" indent="0" algn="r" defTabSz="914192"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Segoe UI"/>
                <a:ea typeface="+mn-ea"/>
                <a:cs typeface="Segoe UI" panose="020B0502040204020203" pitchFamily="34" charset="0"/>
              </a:rPr>
              <a:t>Encourage </a:t>
            </a:r>
            <a:r>
              <a:rPr kumimoji="0" lang="en-US" sz="1800" b="0" i="0" u="none" strike="noStrike" kern="0" cap="none" spc="0" normalizeH="0" baseline="0" noProof="0" dirty="0">
                <a:ln>
                  <a:noFill/>
                </a:ln>
                <a:solidFill>
                  <a:srgbClr val="02BBF3"/>
                </a:solidFill>
                <a:effectLst/>
                <a:uLnTx/>
                <a:uFillTx/>
                <a:latin typeface="Segoe UI Semibold" panose="020B0702040204020203" pitchFamily="34" charset="0"/>
                <a:ea typeface="+mn-ea"/>
                <a:cs typeface="Segoe UI Semibold" panose="020B0702040204020203" pitchFamily="34" charset="0"/>
              </a:rPr>
              <a:t>agility</a:t>
            </a:r>
            <a:r>
              <a:rPr kumimoji="0" lang="en-US" sz="1800" b="0" i="0" u="none" strike="noStrike" kern="0" cap="none" spc="0" normalizeH="0" baseline="0" noProof="0" dirty="0">
                <a:ln>
                  <a:noFill/>
                </a:ln>
                <a:solidFill>
                  <a:srgbClr val="00BCF2"/>
                </a:solidFill>
                <a:effectLst/>
                <a:uLnTx/>
                <a:uFillTx/>
                <a:latin typeface="Segoe UI"/>
                <a:ea typeface="+mn-ea"/>
                <a:cs typeface="Segoe UI" panose="020B0502040204020203" pitchFamily="34" charset="0"/>
              </a:rPr>
              <a:t> </a:t>
            </a:r>
            <a:r>
              <a:rPr kumimoji="0" lang="en-US" sz="1800" b="0" i="0" u="none" strike="noStrike" kern="0" cap="none" spc="0" normalizeH="0" baseline="0" noProof="0" dirty="0">
                <a:ln>
                  <a:noFill/>
                </a:ln>
                <a:solidFill>
                  <a:srgbClr val="FFFFFF"/>
                </a:solidFill>
                <a:effectLst/>
                <a:uLnTx/>
                <a:uFillTx/>
                <a:latin typeface="Segoe UI"/>
                <a:ea typeface="+mn-ea"/>
                <a:cs typeface="Segoe UI" panose="020B0502040204020203" pitchFamily="34" charset="0"/>
              </a:rPr>
              <a:t>and </a:t>
            </a:r>
            <a:r>
              <a:rPr kumimoji="0" lang="en-US" sz="1800" b="0" i="0" u="none" strike="noStrike" kern="0" cap="none" spc="0" normalizeH="0" baseline="0" noProof="0" dirty="0">
                <a:ln>
                  <a:noFill/>
                </a:ln>
                <a:solidFill>
                  <a:srgbClr val="02BBF3"/>
                </a:solidFill>
                <a:effectLst/>
                <a:uLnTx/>
                <a:uFillTx/>
                <a:latin typeface="Segoe UI Semibold" panose="020B0702040204020203" pitchFamily="34" charset="0"/>
                <a:ea typeface="+mn-ea"/>
                <a:cs typeface="Segoe UI Semibold" panose="020B0702040204020203" pitchFamily="34" charset="0"/>
              </a:rPr>
              <a:t>innovation</a:t>
            </a:r>
            <a:r>
              <a:rPr kumimoji="0" lang="en-US" sz="1800" b="0" i="0" u="none" strike="noStrike" kern="0" cap="none" spc="0" normalizeH="0" baseline="0" noProof="0" dirty="0">
                <a:ln>
                  <a:noFill/>
                </a:ln>
                <a:solidFill>
                  <a:srgbClr val="0078D7"/>
                </a:solidFill>
                <a:effectLst/>
                <a:uLnTx/>
                <a:uFillTx/>
                <a:latin typeface="Segoe UI"/>
                <a:ea typeface="+mn-ea"/>
                <a:cs typeface="Segoe UI" panose="020B0502040204020203" pitchFamily="34" charset="0"/>
              </a:rPr>
              <a:t> </a:t>
            </a:r>
            <a:r>
              <a:rPr kumimoji="0" lang="en-US" sz="1800" b="0" i="0" u="none" strike="noStrike" kern="0" cap="none" spc="0" normalizeH="0" baseline="0" noProof="0" dirty="0">
                <a:ln>
                  <a:noFill/>
                </a:ln>
                <a:solidFill>
                  <a:srgbClr val="FFFFFF"/>
                </a:solidFill>
                <a:effectLst/>
                <a:uLnTx/>
                <a:uFillTx/>
                <a:latin typeface="Segoe UI"/>
                <a:ea typeface="+mn-ea"/>
                <a:cs typeface="Segoe UI" panose="020B0502040204020203" pitchFamily="34" charset="0"/>
              </a:rPr>
              <a:t>across the business</a:t>
            </a:r>
          </a:p>
        </p:txBody>
      </p:sp>
      <p:sp>
        <p:nvSpPr>
          <p:cNvPr id="37" name="Rectangle 36">
            <a:extLst>
              <a:ext uri="{FF2B5EF4-FFF2-40B4-BE49-F238E27FC236}">
                <a16:creationId xmlns:a16="http://schemas.microsoft.com/office/drawing/2014/main" id="{64E2FE91-F486-43C7-8BF5-EABF78279864}"/>
              </a:ext>
            </a:extLst>
          </p:cNvPr>
          <p:cNvSpPr/>
          <p:nvPr/>
        </p:nvSpPr>
        <p:spPr>
          <a:xfrm>
            <a:off x="4500463" y="3729458"/>
            <a:ext cx="2222886" cy="1200329"/>
          </a:xfrm>
          <a:prstGeom prst="rect">
            <a:avLst/>
          </a:prstGeom>
        </p:spPr>
        <p:txBody>
          <a:bodyPr wrap="square" lIns="0" rIns="0">
            <a:spAutoFit/>
          </a:bodyPr>
          <a:lstStyle/>
          <a:p>
            <a:pPr lvl="0" algn="r" defTabSz="914192">
              <a:defRPr/>
            </a:pPr>
            <a:r>
              <a:rPr kumimoji="0" lang="en-US" sz="1800" b="0" i="0" u="none" strike="noStrike" kern="0" cap="none" spc="0" normalizeH="0" baseline="0" noProof="0" dirty="0">
                <a:ln>
                  <a:noFill/>
                </a:ln>
                <a:solidFill>
                  <a:srgbClr val="02BBF3"/>
                </a:solidFill>
                <a:effectLst/>
                <a:uLnTx/>
                <a:uFillTx/>
                <a:latin typeface="Segoe UI Semibold" panose="020B0702040204020203" pitchFamily="34" charset="0"/>
                <a:ea typeface="+mn-ea"/>
                <a:cs typeface="Segoe UI Semibold" panose="020B0702040204020203" pitchFamily="34" charset="0"/>
              </a:rPr>
              <a:t>Reduce costs </a:t>
            </a:r>
            <a:r>
              <a:rPr lang="en-US" kern="0" dirty="0">
                <a:solidFill>
                  <a:srgbClr val="FFFFFF"/>
                </a:solidFill>
                <a:cs typeface="Segoe UI" panose="020B0502040204020203" pitchFamily="34" charset="0"/>
              </a:rPr>
              <a:t>and </a:t>
            </a:r>
            <a:r>
              <a:rPr kumimoji="0" lang="en-US" sz="1800" b="0" i="0" u="none" strike="noStrike" kern="0" cap="none" spc="0" normalizeH="0" baseline="0" noProof="0" dirty="0">
                <a:ln>
                  <a:noFill/>
                </a:ln>
                <a:solidFill>
                  <a:srgbClr val="02BBF3"/>
                </a:solidFill>
                <a:effectLst/>
                <a:uLnTx/>
                <a:uFillTx/>
                <a:latin typeface="Segoe UI Semibold" panose="020B0702040204020203" pitchFamily="34" charset="0"/>
                <a:ea typeface="+mn-ea"/>
                <a:cs typeface="Segoe UI Semibold" panose="020B0702040204020203" pitchFamily="34" charset="0"/>
              </a:rPr>
              <a:t>refocus IT efforts </a:t>
            </a:r>
            <a:r>
              <a:rPr lang="en-US" kern="0" dirty="0">
                <a:solidFill>
                  <a:srgbClr val="FFFFFF"/>
                </a:solidFill>
                <a:cs typeface="Segoe UI" panose="020B0502040204020203" pitchFamily="34" charset="0"/>
              </a:rPr>
              <a:t>beyond infrastructure</a:t>
            </a:r>
            <a:br>
              <a:rPr lang="en-US" kern="0" dirty="0">
                <a:solidFill>
                  <a:srgbClr val="FFFFFF"/>
                </a:solidFill>
                <a:cs typeface="Segoe UI" panose="020B0502040204020203" pitchFamily="34" charset="0"/>
              </a:rPr>
            </a:br>
            <a:r>
              <a:rPr lang="en-US" kern="0" dirty="0">
                <a:solidFill>
                  <a:srgbClr val="FFFFFF"/>
                </a:solidFill>
                <a:cs typeface="Segoe UI" panose="020B0502040204020203" pitchFamily="34" charset="0"/>
              </a:rPr>
              <a:t>and operations</a:t>
            </a:r>
          </a:p>
        </p:txBody>
      </p:sp>
      <p:sp>
        <p:nvSpPr>
          <p:cNvPr id="38" name="Rectangle 37">
            <a:extLst>
              <a:ext uri="{FF2B5EF4-FFF2-40B4-BE49-F238E27FC236}">
                <a16:creationId xmlns:a16="http://schemas.microsoft.com/office/drawing/2014/main" id="{2CEC18A5-C169-41B1-B3E7-EA957B67D519}"/>
              </a:ext>
            </a:extLst>
          </p:cNvPr>
          <p:cNvSpPr/>
          <p:nvPr/>
        </p:nvSpPr>
        <p:spPr>
          <a:xfrm>
            <a:off x="9609583" y="3729458"/>
            <a:ext cx="2107196" cy="923330"/>
          </a:xfrm>
          <a:prstGeom prst="rect">
            <a:avLst/>
          </a:prstGeom>
        </p:spPr>
        <p:txBody>
          <a:bodyPr wrap="square" lIns="0" rIns="0">
            <a:spAutoFit/>
          </a:bodyPr>
          <a:lstStyle/>
          <a:p>
            <a:pPr marL="0" marR="0" lvl="0" indent="0" algn="l" defTabSz="914192"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2BBF3"/>
                </a:solidFill>
                <a:effectLst/>
                <a:uLnTx/>
                <a:uFillTx/>
                <a:latin typeface="Segoe UI Semibold" panose="020B0702040204020203" pitchFamily="34" charset="0"/>
                <a:ea typeface="+mn-ea"/>
                <a:cs typeface="Segoe UI Semibold" panose="020B0702040204020203" pitchFamily="34" charset="0"/>
              </a:rPr>
              <a:t>Respond faster </a:t>
            </a:r>
            <a:r>
              <a:rPr kumimoji="0" lang="en-US" sz="1800" b="0" i="0" u="none" strike="noStrike" kern="0" cap="none" spc="0" normalizeH="0" baseline="0" noProof="0" dirty="0">
                <a:ln>
                  <a:noFill/>
                </a:ln>
                <a:solidFill>
                  <a:srgbClr val="FFFFFF"/>
                </a:solidFill>
                <a:effectLst/>
                <a:uLnTx/>
                <a:uFillTx/>
                <a:latin typeface="Segoe UI"/>
                <a:ea typeface="+mn-ea"/>
                <a:cs typeface="Segoe UI" panose="020B0502040204020203" pitchFamily="34" charset="0"/>
              </a:rPr>
              <a:t>to take on new opportunities </a:t>
            </a:r>
          </a:p>
        </p:txBody>
      </p:sp>
      <p:sp>
        <p:nvSpPr>
          <p:cNvPr id="39" name="Rectangle 38">
            <a:extLst>
              <a:ext uri="{FF2B5EF4-FFF2-40B4-BE49-F238E27FC236}">
                <a16:creationId xmlns:a16="http://schemas.microsoft.com/office/drawing/2014/main" id="{FEBFAF0B-A73C-4466-967A-F9E03D116D75}"/>
              </a:ext>
            </a:extLst>
          </p:cNvPr>
          <p:cNvSpPr/>
          <p:nvPr/>
        </p:nvSpPr>
        <p:spPr>
          <a:xfrm>
            <a:off x="9625663" y="2394198"/>
            <a:ext cx="2194467" cy="1200329"/>
          </a:xfrm>
          <a:prstGeom prst="rect">
            <a:avLst/>
          </a:prstGeom>
        </p:spPr>
        <p:txBody>
          <a:bodyPr wrap="square" lIns="0" rIns="0">
            <a:spAutoFit/>
          </a:bodyPr>
          <a:lstStyle/>
          <a:p>
            <a:pPr marL="0" marR="0" lvl="0" indent="0" algn="l" defTabSz="914192"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02BBF3"/>
                </a:solidFill>
                <a:effectLst/>
                <a:uLnTx/>
                <a:uFillTx/>
                <a:latin typeface="Segoe UI Semibold" panose="020B0702040204020203" pitchFamily="34" charset="0"/>
                <a:ea typeface="+mn-ea"/>
                <a:cs typeface="Segoe UI Semibold" panose="020B0702040204020203" pitchFamily="34" charset="0"/>
              </a:rPr>
              <a:t>Improve access to data and tools</a:t>
            </a:r>
            <a:br>
              <a:rPr kumimoji="0" lang="en-US" sz="1800" b="0" i="0" u="none" strike="noStrike" kern="0" cap="none" spc="0" normalizeH="0" baseline="0" noProof="0" dirty="0">
                <a:ln>
                  <a:noFill/>
                </a:ln>
                <a:solidFill>
                  <a:srgbClr val="FFFFFF"/>
                </a:solidFill>
                <a:effectLst/>
                <a:uLnTx/>
                <a:uFillTx/>
                <a:latin typeface="Segoe UI"/>
                <a:ea typeface="+mn-ea"/>
                <a:cs typeface="Segoe UI" panose="020B0502040204020203" pitchFamily="34" charset="0"/>
              </a:rPr>
            </a:br>
            <a:r>
              <a:rPr kumimoji="0" lang="en-US" sz="1800" b="0" i="0" u="none" strike="noStrike" kern="0" cap="none" spc="0" normalizeH="0" baseline="0" noProof="0" dirty="0">
                <a:ln>
                  <a:noFill/>
                </a:ln>
                <a:solidFill>
                  <a:srgbClr val="FFFFFF"/>
                </a:solidFill>
                <a:effectLst/>
                <a:uLnTx/>
                <a:uFillTx/>
                <a:latin typeface="Segoe UI"/>
                <a:ea typeface="+mn-ea"/>
                <a:cs typeface="Segoe UI" panose="020B0502040204020203" pitchFamily="34" charset="0"/>
              </a:rPr>
              <a:t>across entire environment</a:t>
            </a:r>
          </a:p>
        </p:txBody>
      </p:sp>
      <p:sp>
        <p:nvSpPr>
          <p:cNvPr id="40" name="Rectangle 39">
            <a:extLst>
              <a:ext uri="{FF2B5EF4-FFF2-40B4-BE49-F238E27FC236}">
                <a16:creationId xmlns:a16="http://schemas.microsoft.com/office/drawing/2014/main" id="{B36BF634-C8F6-4D35-9D36-C4F70F0E29B2}"/>
              </a:ext>
            </a:extLst>
          </p:cNvPr>
          <p:cNvSpPr/>
          <p:nvPr/>
        </p:nvSpPr>
        <p:spPr>
          <a:xfrm>
            <a:off x="6657408" y="4957071"/>
            <a:ext cx="3209391" cy="646331"/>
          </a:xfrm>
          <a:prstGeom prst="rect">
            <a:avLst/>
          </a:prstGeom>
        </p:spPr>
        <p:txBody>
          <a:bodyPr wrap="square" lIns="0" rIns="0">
            <a:spAutoFit/>
          </a:bodyPr>
          <a:lstStyle/>
          <a:p>
            <a:pPr marL="0" marR="0" lvl="0" indent="0" algn="ctr" defTabSz="914192" rtl="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rgbClr val="FFFFFF"/>
                </a:solidFill>
                <a:effectLst/>
                <a:uLnTx/>
                <a:uFillTx/>
                <a:latin typeface="Segoe UI"/>
                <a:ea typeface="+mn-ea"/>
                <a:cs typeface="Segoe UI" panose="020B0502040204020203" pitchFamily="34" charset="0"/>
              </a:rPr>
              <a:t>Connect employees with </a:t>
            </a:r>
            <a:br>
              <a:rPr kumimoji="0" lang="en-US" sz="1800" b="0" i="0" u="none" strike="noStrike" kern="0" cap="none" spc="0" normalizeH="0" baseline="0" noProof="0" dirty="0">
                <a:ln>
                  <a:noFill/>
                </a:ln>
                <a:solidFill>
                  <a:srgbClr val="FFFFFF"/>
                </a:solidFill>
                <a:effectLst/>
                <a:uLnTx/>
                <a:uFillTx/>
                <a:latin typeface="Segoe UI"/>
                <a:ea typeface="+mn-ea"/>
                <a:cs typeface="Segoe UI" panose="020B0502040204020203" pitchFamily="34" charset="0"/>
              </a:rPr>
            </a:br>
            <a:r>
              <a:rPr kumimoji="0" lang="en-US" sz="1800" b="0" i="0" u="none" strike="noStrike" kern="0" cap="none" spc="0" normalizeH="0" baseline="0" noProof="0" dirty="0">
                <a:ln>
                  <a:noFill/>
                </a:ln>
                <a:solidFill>
                  <a:srgbClr val="02BBF3"/>
                </a:solidFill>
                <a:effectLst/>
                <a:uLnTx/>
                <a:uFillTx/>
                <a:latin typeface="Segoe UI Semibold" panose="020B0702040204020203" pitchFamily="34" charset="0"/>
                <a:ea typeface="+mn-ea"/>
                <a:cs typeface="Segoe UI Semibold" panose="020B0702040204020203" pitchFamily="34" charset="0"/>
              </a:rPr>
              <a:t>real-time customer insight</a:t>
            </a:r>
          </a:p>
        </p:txBody>
      </p:sp>
      <p:sp>
        <p:nvSpPr>
          <p:cNvPr id="41" name="Hexagon 40">
            <a:extLst>
              <a:ext uri="{FF2B5EF4-FFF2-40B4-BE49-F238E27FC236}">
                <a16:creationId xmlns:a16="http://schemas.microsoft.com/office/drawing/2014/main" id="{4DC68E68-1D1B-4232-8CE2-8DBDBAF3FDCA}"/>
              </a:ext>
            </a:extLst>
          </p:cNvPr>
          <p:cNvSpPr/>
          <p:nvPr/>
        </p:nvSpPr>
        <p:spPr bwMode="auto">
          <a:xfrm>
            <a:off x="6899096" y="2378564"/>
            <a:ext cx="2589987" cy="2232747"/>
          </a:xfrm>
          <a:prstGeom prst="hexagon">
            <a:avLst>
              <a:gd name="adj" fmla="val 27532"/>
              <a:gd name="vf" fmla="val 115470"/>
            </a:avLst>
          </a:prstGeom>
          <a:ln w="19050">
            <a:solidFill>
              <a:schemeClr val="accent1"/>
            </a:solidFill>
            <a:headEnd type="none"/>
            <a:tailEnd type="none"/>
          </a:ln>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9" name="Footer Placeholder 1">
            <a:extLst>
              <a:ext uri="{FF2B5EF4-FFF2-40B4-BE49-F238E27FC236}">
                <a16:creationId xmlns:a16="http://schemas.microsoft.com/office/drawing/2014/main" id="{48933E2E-1066-43A3-92F6-7C86DD5B379D}"/>
              </a:ext>
            </a:extLst>
          </p:cNvPr>
          <p:cNvSpPr>
            <a:spLocks noGrp="1"/>
          </p:cNvSpPr>
          <p:nvPr>
            <p:ph type="ftr" sz="quarter" idx="3"/>
          </p:nvPr>
        </p:nvSpPr>
        <p:spPr>
          <a:xfrm>
            <a:off x="456875" y="6590722"/>
            <a:ext cx="1867552" cy="135796"/>
          </a:xfrm>
        </p:spPr>
        <p:txBody>
          <a:bodyPr/>
          <a:lstStyle/>
          <a:p>
            <a:pPr algn="l"/>
            <a:r>
              <a:rPr lang="en-GB" dirty="0"/>
              <a:t>Microsoft Confidential</a:t>
            </a:r>
          </a:p>
        </p:txBody>
      </p:sp>
      <p:sp>
        <p:nvSpPr>
          <p:cNvPr id="20" name="cloud" title="Icon of a cloud">
            <a:extLst>
              <a:ext uri="{FF2B5EF4-FFF2-40B4-BE49-F238E27FC236}">
                <a16:creationId xmlns:a16="http://schemas.microsoft.com/office/drawing/2014/main" id="{F70F7282-1B6A-4F50-898C-058247F9A7AB}"/>
              </a:ext>
            </a:extLst>
          </p:cNvPr>
          <p:cNvSpPr>
            <a:spLocks noChangeAspect="1"/>
          </p:cNvSpPr>
          <p:nvPr/>
        </p:nvSpPr>
        <p:spPr bwMode="auto">
          <a:xfrm>
            <a:off x="8047456" y="2991941"/>
            <a:ext cx="959518" cy="611306"/>
          </a:xfrm>
          <a:custGeom>
            <a:avLst/>
            <a:gdLst>
              <a:gd name="T0" fmla="*/ 281 w 344"/>
              <a:gd name="T1" fmla="*/ 216 h 217"/>
              <a:gd name="T2" fmla="*/ 281 w 344"/>
              <a:gd name="T3" fmla="*/ 217 h 217"/>
              <a:gd name="T4" fmla="*/ 88 w 344"/>
              <a:gd name="T5" fmla="*/ 217 h 217"/>
              <a:gd name="T6" fmla="*/ 88 w 344"/>
              <a:gd name="T7" fmla="*/ 217 h 217"/>
              <a:gd name="T8" fmla="*/ 86 w 344"/>
              <a:gd name="T9" fmla="*/ 217 h 217"/>
              <a:gd name="T10" fmla="*/ 0 w 344"/>
              <a:gd name="T11" fmla="*/ 130 h 217"/>
              <a:gd name="T12" fmla="*/ 86 w 344"/>
              <a:gd name="T13" fmla="*/ 44 h 217"/>
              <a:gd name="T14" fmla="*/ 104 w 344"/>
              <a:gd name="T15" fmla="*/ 45 h 217"/>
              <a:gd name="T16" fmla="*/ 184 w 344"/>
              <a:gd name="T17" fmla="*/ 0 h 217"/>
              <a:gd name="T18" fmla="*/ 278 w 344"/>
              <a:gd name="T19" fmla="*/ 85 h 217"/>
              <a:gd name="T20" fmla="*/ 278 w 344"/>
              <a:gd name="T21" fmla="*/ 85 h 217"/>
              <a:gd name="T22" fmla="*/ 344 w 344"/>
              <a:gd name="T23" fmla="*/ 151 h 217"/>
              <a:gd name="T24" fmla="*/ 281 w 344"/>
              <a:gd name="T25" fmla="*/ 216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4" h="217">
                <a:moveTo>
                  <a:pt x="281" y="216"/>
                </a:moveTo>
                <a:cubicBezTo>
                  <a:pt x="281" y="217"/>
                  <a:pt x="281" y="217"/>
                  <a:pt x="281" y="217"/>
                </a:cubicBezTo>
                <a:cubicBezTo>
                  <a:pt x="88" y="217"/>
                  <a:pt x="88" y="217"/>
                  <a:pt x="88" y="217"/>
                </a:cubicBezTo>
                <a:cubicBezTo>
                  <a:pt x="88" y="217"/>
                  <a:pt x="88" y="217"/>
                  <a:pt x="88" y="217"/>
                </a:cubicBezTo>
                <a:cubicBezTo>
                  <a:pt x="87" y="217"/>
                  <a:pt x="87" y="217"/>
                  <a:pt x="86" y="217"/>
                </a:cubicBezTo>
                <a:cubicBezTo>
                  <a:pt x="39" y="217"/>
                  <a:pt x="0" y="178"/>
                  <a:pt x="0" y="130"/>
                </a:cubicBezTo>
                <a:cubicBezTo>
                  <a:pt x="0" y="82"/>
                  <a:pt x="39" y="44"/>
                  <a:pt x="86" y="44"/>
                </a:cubicBezTo>
                <a:cubicBezTo>
                  <a:pt x="92" y="44"/>
                  <a:pt x="98" y="44"/>
                  <a:pt x="104" y="45"/>
                </a:cubicBezTo>
                <a:cubicBezTo>
                  <a:pt x="121" y="18"/>
                  <a:pt x="150" y="0"/>
                  <a:pt x="184" y="0"/>
                </a:cubicBezTo>
                <a:cubicBezTo>
                  <a:pt x="233" y="0"/>
                  <a:pt x="273" y="37"/>
                  <a:pt x="278" y="85"/>
                </a:cubicBezTo>
                <a:cubicBezTo>
                  <a:pt x="278" y="85"/>
                  <a:pt x="278" y="85"/>
                  <a:pt x="278" y="85"/>
                </a:cubicBezTo>
                <a:cubicBezTo>
                  <a:pt x="315" y="85"/>
                  <a:pt x="344" y="114"/>
                  <a:pt x="344" y="151"/>
                </a:cubicBezTo>
                <a:cubicBezTo>
                  <a:pt x="344" y="186"/>
                  <a:pt x="316" y="215"/>
                  <a:pt x="281" y="216"/>
                </a:cubicBezTo>
                <a:close/>
              </a:path>
            </a:pathLst>
          </a:custGeom>
          <a:noFill/>
          <a:ln w="15875"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algn="ctr" defTabSz="896386" fontAlgn="base"/>
            <a:endParaRPr lang="en-US" sz="882" dirty="0">
              <a:gradFill>
                <a:gsLst>
                  <a:gs pos="0">
                    <a:srgbClr val="505050"/>
                  </a:gs>
                  <a:gs pos="100000">
                    <a:srgbClr val="505050"/>
                  </a:gs>
                </a:gsLst>
              </a:gradFill>
              <a:latin typeface="Segoe UI"/>
            </a:endParaRPr>
          </a:p>
        </p:txBody>
      </p:sp>
      <p:sp>
        <p:nvSpPr>
          <p:cNvPr id="21" name="PC1_E977" title="Icon of a desktop PC">
            <a:extLst>
              <a:ext uri="{FF2B5EF4-FFF2-40B4-BE49-F238E27FC236}">
                <a16:creationId xmlns:a16="http://schemas.microsoft.com/office/drawing/2014/main" id="{BFD21FEB-17FE-4B8C-9130-D972EE652336}"/>
              </a:ext>
            </a:extLst>
          </p:cNvPr>
          <p:cNvSpPr>
            <a:spLocks noChangeAspect="1" noEditPoints="1"/>
          </p:cNvSpPr>
          <p:nvPr/>
        </p:nvSpPr>
        <p:spPr bwMode="auto">
          <a:xfrm>
            <a:off x="7486990" y="3240964"/>
            <a:ext cx="1020313" cy="816570"/>
          </a:xfrm>
          <a:custGeom>
            <a:avLst/>
            <a:gdLst>
              <a:gd name="T0" fmla="*/ 1697 w 5093"/>
              <a:gd name="T1" fmla="*/ 1359 h 4076"/>
              <a:gd name="T2" fmla="*/ 5093 w 5093"/>
              <a:gd name="T3" fmla="*/ 1359 h 4076"/>
              <a:gd name="T4" fmla="*/ 5093 w 5093"/>
              <a:gd name="T5" fmla="*/ 3398 h 4076"/>
              <a:gd name="T6" fmla="*/ 1697 w 5093"/>
              <a:gd name="T7" fmla="*/ 3398 h 4076"/>
              <a:gd name="T8" fmla="*/ 1697 w 5093"/>
              <a:gd name="T9" fmla="*/ 1359 h 4076"/>
              <a:gd name="T10" fmla="*/ 3396 w 5093"/>
              <a:gd name="T11" fmla="*/ 3398 h 4076"/>
              <a:gd name="T12" fmla="*/ 3396 w 5093"/>
              <a:gd name="T13" fmla="*/ 4076 h 4076"/>
              <a:gd name="T14" fmla="*/ 2547 w 5093"/>
              <a:gd name="T15" fmla="*/ 4076 h 4076"/>
              <a:gd name="T16" fmla="*/ 4244 w 5093"/>
              <a:gd name="T17" fmla="*/ 4076 h 4076"/>
              <a:gd name="T18" fmla="*/ 510 w 5093"/>
              <a:gd name="T19" fmla="*/ 680 h 4076"/>
              <a:gd name="T20" fmla="*/ 1528 w 5093"/>
              <a:gd name="T21" fmla="*/ 680 h 4076"/>
              <a:gd name="T22" fmla="*/ 510 w 5093"/>
              <a:gd name="T23" fmla="*/ 3398 h 4076"/>
              <a:gd name="T24" fmla="*/ 1697 w 5093"/>
              <a:gd name="T25" fmla="*/ 3398 h 4076"/>
              <a:gd name="T26" fmla="*/ 510 w 5093"/>
              <a:gd name="T27" fmla="*/ 2718 h 4076"/>
              <a:gd name="T28" fmla="*/ 1705 w 5093"/>
              <a:gd name="T29" fmla="*/ 2718 h 4076"/>
              <a:gd name="T30" fmla="*/ 2038 w 5093"/>
              <a:gd name="T31" fmla="*/ 1359 h 4076"/>
              <a:gd name="T32" fmla="*/ 2038 w 5093"/>
              <a:gd name="T33" fmla="*/ 0 h 4076"/>
              <a:gd name="T34" fmla="*/ 0 w 5093"/>
              <a:gd name="T35" fmla="*/ 0 h 4076"/>
              <a:gd name="T36" fmla="*/ 0 w 5093"/>
              <a:gd name="T37" fmla="*/ 4076 h 4076"/>
              <a:gd name="T38" fmla="*/ 2038 w 5093"/>
              <a:gd name="T39" fmla="*/ 4076 h 4076"/>
              <a:gd name="T40" fmla="*/ 2038 w 5093"/>
              <a:gd name="T41" fmla="*/ 3398 h 40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093" h="4076">
                <a:moveTo>
                  <a:pt x="1697" y="1359"/>
                </a:moveTo>
                <a:lnTo>
                  <a:pt x="5093" y="1359"/>
                </a:lnTo>
                <a:lnTo>
                  <a:pt x="5093" y="3398"/>
                </a:lnTo>
                <a:lnTo>
                  <a:pt x="1697" y="3398"/>
                </a:lnTo>
                <a:lnTo>
                  <a:pt x="1697" y="1359"/>
                </a:lnTo>
                <a:moveTo>
                  <a:pt x="3396" y="3398"/>
                </a:moveTo>
                <a:lnTo>
                  <a:pt x="3396" y="4076"/>
                </a:lnTo>
                <a:moveTo>
                  <a:pt x="2547" y="4076"/>
                </a:moveTo>
                <a:lnTo>
                  <a:pt x="4244" y="4076"/>
                </a:lnTo>
                <a:moveTo>
                  <a:pt x="510" y="680"/>
                </a:moveTo>
                <a:lnTo>
                  <a:pt x="1528" y="680"/>
                </a:lnTo>
                <a:moveTo>
                  <a:pt x="510" y="3398"/>
                </a:moveTo>
                <a:lnTo>
                  <a:pt x="1697" y="3398"/>
                </a:lnTo>
                <a:moveTo>
                  <a:pt x="510" y="2718"/>
                </a:moveTo>
                <a:lnTo>
                  <a:pt x="1705" y="2718"/>
                </a:lnTo>
                <a:moveTo>
                  <a:pt x="2038" y="1359"/>
                </a:moveTo>
                <a:lnTo>
                  <a:pt x="2038" y="0"/>
                </a:lnTo>
                <a:lnTo>
                  <a:pt x="0" y="0"/>
                </a:lnTo>
                <a:lnTo>
                  <a:pt x="0" y="4076"/>
                </a:lnTo>
                <a:lnTo>
                  <a:pt x="2038" y="4076"/>
                </a:lnTo>
                <a:lnTo>
                  <a:pt x="2038" y="3398"/>
                </a:lnTo>
              </a:path>
            </a:pathLst>
          </a:custGeom>
          <a:solidFill>
            <a:srgbClr val="16335E"/>
          </a:solidFill>
          <a:ln w="15875" cap="sq">
            <a:solidFill>
              <a:schemeClr val="tx1"/>
            </a:solidFill>
            <a:prstDash val="solid"/>
            <a:miter lim="800000"/>
            <a:headEnd/>
            <a:tailEnd/>
          </a:ln>
          <a:extLst/>
        </p:spPr>
        <p:txBody>
          <a:bodyPr vert="horz" wrap="square" lIns="89642" tIns="44821" rIns="89642" bIns="44821" numCol="1" anchor="t" anchorCtr="0" compatLnSpc="1">
            <a:prstTxWarp prst="textNoShape">
              <a:avLst/>
            </a:prstTxWarp>
          </a:bodyPr>
          <a:lstStyle/>
          <a:p>
            <a:pPr algn="ctr" defTabSz="896386" fontAlgn="base"/>
            <a:endParaRPr lang="en-US" sz="882" dirty="0">
              <a:gradFill>
                <a:gsLst>
                  <a:gs pos="0">
                    <a:srgbClr val="505050"/>
                  </a:gs>
                  <a:gs pos="100000">
                    <a:srgbClr val="505050"/>
                  </a:gs>
                </a:gsLst>
              </a:gradFill>
              <a:latin typeface="Segoe UI"/>
            </a:endParaRPr>
          </a:p>
        </p:txBody>
      </p:sp>
    </p:spTree>
    <p:extLst>
      <p:ext uri="{BB962C8B-B14F-4D97-AF65-F5344CB8AC3E}">
        <p14:creationId xmlns:p14="http://schemas.microsoft.com/office/powerpoint/2010/main" val="1387004425"/>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 name="Picture 73">
            <a:extLst>
              <a:ext uri="{FF2B5EF4-FFF2-40B4-BE49-F238E27FC236}">
                <a16:creationId xmlns:a16="http://schemas.microsoft.com/office/drawing/2014/main" id="{198BC5F1-F81A-44FE-A8BD-18FE8C6C81A9}"/>
              </a:ext>
            </a:extLst>
          </p:cNvPr>
          <p:cNvPicPr>
            <a:picLocks noChangeAspect="1"/>
          </p:cNvPicPr>
          <p:nvPr/>
        </p:nvPicPr>
        <p:blipFill>
          <a:blip r:embed="rId3"/>
          <a:stretch>
            <a:fillRect/>
          </a:stretch>
        </p:blipFill>
        <p:spPr>
          <a:xfrm>
            <a:off x="0" y="0"/>
            <a:ext cx="12192000" cy="3429000"/>
          </a:xfrm>
          <a:prstGeom prst="rect">
            <a:avLst/>
          </a:prstGeom>
        </p:spPr>
      </p:pic>
      <p:sp>
        <p:nvSpPr>
          <p:cNvPr id="5" name="Rectangle 4">
            <a:extLst>
              <a:ext uri="{FF2B5EF4-FFF2-40B4-BE49-F238E27FC236}">
                <a16:creationId xmlns:a16="http://schemas.microsoft.com/office/drawing/2014/main" id="{C3FA317D-665F-4A0B-B044-C10CA5219FC3}"/>
              </a:ext>
            </a:extLst>
          </p:cNvPr>
          <p:cNvSpPr/>
          <p:nvPr/>
        </p:nvSpPr>
        <p:spPr bwMode="auto">
          <a:xfrm>
            <a:off x="0" y="3829"/>
            <a:ext cx="12192000" cy="3428151"/>
          </a:xfrm>
          <a:prstGeom prst="rect">
            <a:avLst/>
          </a:prstGeom>
          <a:solidFill>
            <a:schemeClr val="accent3">
              <a:alpha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18" name="Rectangle 17">
            <a:extLst>
              <a:ext uri="{FF2B5EF4-FFF2-40B4-BE49-F238E27FC236}">
                <a16:creationId xmlns:a16="http://schemas.microsoft.com/office/drawing/2014/main" id="{B5FFA913-E110-4B22-9DCB-227A67638884}"/>
              </a:ext>
            </a:extLst>
          </p:cNvPr>
          <p:cNvSpPr/>
          <p:nvPr/>
        </p:nvSpPr>
        <p:spPr>
          <a:xfrm>
            <a:off x="488429" y="3598209"/>
            <a:ext cx="5308600" cy="486415"/>
          </a:xfrm>
          <a:prstGeom prst="rect">
            <a:avLst/>
          </a:prstGeom>
        </p:spPr>
        <p:txBody>
          <a:bodyPr wrap="square" lIns="0" tIns="0" rIns="0" bIns="0" anchor="ctr">
            <a:noAutofit/>
          </a:bodyPr>
          <a:lstStyle/>
          <a:p>
            <a:pPr lvl="0" defTabSz="932563">
              <a:buSzPct val="90000"/>
              <a:defRPr/>
            </a:pPr>
            <a:r>
              <a:rPr lang="en-US" sz="2000" dirty="0">
                <a:solidFill>
                  <a:schemeClr val="bg2"/>
                </a:solidFill>
                <a:latin typeface="Segoe UI Semibold" panose="020B0702040204020203" pitchFamily="34" charset="0"/>
                <a:cs typeface="Segoe UI Light" panose="020B0502040204020203" pitchFamily="34" charset="0"/>
              </a:rPr>
              <a:t>What does this mean for you?</a:t>
            </a:r>
          </a:p>
        </p:txBody>
      </p:sp>
      <p:sp>
        <p:nvSpPr>
          <p:cNvPr id="21" name="Title 1">
            <a:extLst>
              <a:ext uri="{FF2B5EF4-FFF2-40B4-BE49-F238E27FC236}">
                <a16:creationId xmlns:a16="http://schemas.microsoft.com/office/drawing/2014/main" id="{98B7A229-0B7C-4BCD-9CA0-13B07DDD4371}"/>
              </a:ext>
            </a:extLst>
          </p:cNvPr>
          <p:cNvSpPr txBox="1">
            <a:spLocks/>
          </p:cNvSpPr>
          <p:nvPr/>
        </p:nvSpPr>
        <p:spPr>
          <a:xfrm>
            <a:off x="448212" y="253713"/>
            <a:ext cx="11292463" cy="935463"/>
          </a:xfrm>
          <a:prstGeom prst="rect">
            <a:avLst/>
          </a:prstGeom>
        </p:spPr>
        <p:txBody>
          <a:bodyPr/>
          <a:lstStyle>
            <a:lvl1pPr algn="l" defTabSz="914016" rtl="0" eaLnBrk="1" latinLnBrk="0" hangingPunct="1">
              <a:lnSpc>
                <a:spcPct val="90000"/>
              </a:lnSpc>
              <a:spcBef>
                <a:spcPct val="0"/>
              </a:spcBef>
              <a:buNone/>
              <a:defRPr lang="en-US" sz="4000" b="0" kern="1200" cap="none" spc="-100" baseline="0" dirty="0">
                <a:ln w="3175">
                  <a:noFill/>
                </a:ln>
                <a:solidFill>
                  <a:schemeClr val="bg1"/>
                </a:solidFill>
                <a:effectLst/>
                <a:latin typeface="+mj-lt"/>
                <a:ea typeface="+mn-ea"/>
                <a:cs typeface="Segoe UI" pitchFamily="34" charset="0"/>
              </a:defRPr>
            </a:lvl1pPr>
          </a:lstStyle>
          <a:p>
            <a:r>
              <a:rPr lang="en-US" sz="3800" dirty="0">
                <a:solidFill>
                  <a:schemeClr val="tx1"/>
                </a:solidFill>
              </a:rPr>
              <a:t>So we’ve transformed our support to fuel your innovation</a:t>
            </a:r>
          </a:p>
        </p:txBody>
      </p:sp>
      <p:sp>
        <p:nvSpPr>
          <p:cNvPr id="22" name="Rectangle 21">
            <a:extLst>
              <a:ext uri="{FF2B5EF4-FFF2-40B4-BE49-F238E27FC236}">
                <a16:creationId xmlns:a16="http://schemas.microsoft.com/office/drawing/2014/main" id="{52B5A6C3-714F-4CB6-A90D-216192DAA511}"/>
              </a:ext>
            </a:extLst>
          </p:cNvPr>
          <p:cNvSpPr/>
          <p:nvPr/>
        </p:nvSpPr>
        <p:spPr bwMode="auto">
          <a:xfrm>
            <a:off x="488429" y="1155884"/>
            <a:ext cx="5432681" cy="1932835"/>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lvl="0" defTabSz="914192">
              <a:spcBef>
                <a:spcPts val="400"/>
              </a:spcBef>
              <a:spcAft>
                <a:spcPts val="600"/>
              </a:spcAft>
              <a:buSzPct val="90000"/>
              <a:defRPr/>
            </a:pPr>
            <a:r>
              <a:rPr lang="en-US" sz="2200" dirty="0">
                <a:solidFill>
                  <a:schemeClr val="tx1"/>
                </a:solidFill>
                <a:latin typeface="Segoe UI Semibold" panose="020B0702040204020203" pitchFamily="34" charset="0"/>
              </a:rPr>
              <a:t>From a packaged software model…</a:t>
            </a:r>
          </a:p>
          <a:p>
            <a:pPr marL="285750" lvl="0" indent="-169863" defTabSz="914192">
              <a:spcBef>
                <a:spcPts val="400"/>
              </a:spcBef>
              <a:spcAft>
                <a:spcPts val="600"/>
              </a:spcAft>
              <a:buSzPct val="90000"/>
              <a:buFont typeface="Arial" panose="020B0604020202020204" pitchFamily="34" charset="0"/>
              <a:buChar char="•"/>
              <a:defRPr/>
            </a:pPr>
            <a:r>
              <a:rPr lang="en-US" sz="1600" dirty="0">
                <a:solidFill>
                  <a:schemeClr val="tx1"/>
                </a:solidFill>
              </a:rPr>
              <a:t>Based on allocated support hours</a:t>
            </a:r>
          </a:p>
          <a:p>
            <a:pPr marL="285750" lvl="0" indent="-169863" defTabSz="914192">
              <a:spcBef>
                <a:spcPts val="400"/>
              </a:spcBef>
              <a:spcAft>
                <a:spcPts val="600"/>
              </a:spcAft>
              <a:buSzPct val="90000"/>
              <a:buFont typeface="Arial" panose="020B0604020202020204" pitchFamily="34" charset="0"/>
              <a:buChar char="•"/>
              <a:defRPr/>
            </a:pPr>
            <a:r>
              <a:rPr lang="en-US" sz="1600" dirty="0">
                <a:solidFill>
                  <a:schemeClr val="tx1"/>
                </a:solidFill>
              </a:rPr>
              <a:t>Annual or multi-year agreements</a:t>
            </a:r>
          </a:p>
          <a:p>
            <a:pPr marL="285750" lvl="0" indent="-169863" defTabSz="914192">
              <a:spcBef>
                <a:spcPts val="400"/>
              </a:spcBef>
              <a:spcAft>
                <a:spcPts val="600"/>
              </a:spcAft>
              <a:buSzPct val="90000"/>
              <a:buFont typeface="Arial" panose="020B0604020202020204" pitchFamily="34" charset="0"/>
              <a:buChar char="•"/>
              <a:defRPr/>
            </a:pPr>
            <a:r>
              <a:rPr lang="en-US" sz="1600" dirty="0">
                <a:solidFill>
                  <a:schemeClr val="tx1"/>
                </a:solidFill>
              </a:rPr>
              <a:t>Fixed capacity</a:t>
            </a:r>
          </a:p>
          <a:p>
            <a:pPr marL="285750" lvl="0" indent="-169863" defTabSz="914192">
              <a:spcBef>
                <a:spcPts val="400"/>
              </a:spcBef>
              <a:spcAft>
                <a:spcPts val="600"/>
              </a:spcAft>
              <a:buSzPct val="90000"/>
              <a:buFont typeface="Arial" panose="020B0604020202020204" pitchFamily="34" charset="0"/>
              <a:buChar char="•"/>
              <a:defRPr/>
            </a:pPr>
            <a:r>
              <a:rPr lang="en-US" sz="1600" dirty="0">
                <a:solidFill>
                  <a:schemeClr val="tx1"/>
                </a:solidFill>
              </a:rPr>
              <a:t>Predefined scope of services for the year</a:t>
            </a:r>
          </a:p>
        </p:txBody>
      </p:sp>
      <p:sp>
        <p:nvSpPr>
          <p:cNvPr id="24" name="Rectangle 4">
            <a:extLst>
              <a:ext uri="{FF2B5EF4-FFF2-40B4-BE49-F238E27FC236}">
                <a16:creationId xmlns:a16="http://schemas.microsoft.com/office/drawing/2014/main" id="{DB6E46CC-3E20-4B72-8A2C-F838DE0F372E}"/>
              </a:ext>
            </a:extLst>
          </p:cNvPr>
          <p:cNvSpPr/>
          <p:nvPr/>
        </p:nvSpPr>
        <p:spPr bwMode="auto">
          <a:xfrm>
            <a:off x="6247040" y="1141680"/>
            <a:ext cx="5487760" cy="1941790"/>
          </a:xfrm>
          <a:prstGeom prst="rect">
            <a:avLst/>
          </a:prstGeom>
          <a:noFill/>
          <a:ln w="19050">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p>
            <a:pPr lvl="0" defTabSz="914192">
              <a:spcBef>
                <a:spcPts val="400"/>
              </a:spcBef>
              <a:spcAft>
                <a:spcPts val="600"/>
              </a:spcAft>
              <a:buSzPct val="90000"/>
              <a:defRPr/>
            </a:pPr>
            <a:r>
              <a:rPr lang="en-US" sz="2200" dirty="0">
                <a:solidFill>
                  <a:schemeClr val="tx1"/>
                </a:solidFill>
                <a:latin typeface="Segoe UI Semibold" panose="020B0702040204020203" pitchFamily="34" charset="0"/>
              </a:rPr>
              <a:t>…to a cloud services model</a:t>
            </a:r>
          </a:p>
          <a:p>
            <a:pPr marL="285750" indent="-169863" defTabSz="914192">
              <a:spcBef>
                <a:spcPts val="400"/>
              </a:spcBef>
              <a:spcAft>
                <a:spcPts val="600"/>
              </a:spcAft>
              <a:buSzPct val="90000"/>
              <a:buFont typeface="Arial" panose="020B0604020202020204" pitchFamily="34" charset="0"/>
              <a:buChar char="•"/>
              <a:defRPr/>
            </a:pPr>
            <a:r>
              <a:rPr lang="en-US" sz="1600" dirty="0">
                <a:solidFill>
                  <a:schemeClr val="tx1"/>
                </a:solidFill>
              </a:rPr>
              <a:t>Based on product spend</a:t>
            </a:r>
          </a:p>
          <a:p>
            <a:pPr marL="285750" lvl="0" indent="-169863" defTabSz="914192">
              <a:spcBef>
                <a:spcPts val="400"/>
              </a:spcBef>
              <a:spcAft>
                <a:spcPts val="600"/>
              </a:spcAft>
              <a:buSzPct val="90000"/>
              <a:buFont typeface="Arial" panose="020B0604020202020204" pitchFamily="34" charset="0"/>
              <a:buChar char="•"/>
              <a:defRPr/>
            </a:pPr>
            <a:r>
              <a:rPr lang="en-US" sz="1600" dirty="0">
                <a:solidFill>
                  <a:schemeClr val="tx1"/>
                </a:solidFill>
              </a:rPr>
              <a:t>Annual agreement with price protection</a:t>
            </a:r>
          </a:p>
          <a:p>
            <a:pPr marL="285750" lvl="0" indent="-169863" defTabSz="914192">
              <a:spcBef>
                <a:spcPts val="400"/>
              </a:spcBef>
              <a:spcAft>
                <a:spcPts val="600"/>
              </a:spcAft>
              <a:buSzPct val="90000"/>
              <a:buFont typeface="Arial" panose="020B0604020202020204" pitchFamily="34" charset="0"/>
              <a:buChar char="•"/>
              <a:defRPr/>
            </a:pPr>
            <a:r>
              <a:rPr lang="en-US" sz="1600" dirty="0">
                <a:solidFill>
                  <a:schemeClr val="tx1"/>
                </a:solidFill>
              </a:rPr>
              <a:t>As-needed support with on-demand tools and resources</a:t>
            </a:r>
          </a:p>
          <a:p>
            <a:pPr marL="285750" lvl="0" indent="-169863" defTabSz="914192">
              <a:spcBef>
                <a:spcPts val="400"/>
              </a:spcBef>
              <a:spcAft>
                <a:spcPts val="600"/>
              </a:spcAft>
              <a:buSzPct val="90000"/>
              <a:buFont typeface="Arial" panose="020B0604020202020204" pitchFamily="34" charset="0"/>
              <a:buChar char="•"/>
              <a:defRPr/>
            </a:pPr>
            <a:r>
              <a:rPr lang="en-US" sz="1600" dirty="0">
                <a:solidFill>
                  <a:schemeClr val="tx1"/>
                </a:solidFill>
              </a:rPr>
              <a:t>Foundational support with Add-ons to purchase any time</a:t>
            </a:r>
          </a:p>
        </p:txBody>
      </p:sp>
      <p:sp>
        <p:nvSpPr>
          <p:cNvPr id="30" name="Arrow: Pentagon 66">
            <a:extLst>
              <a:ext uri="{FF2B5EF4-FFF2-40B4-BE49-F238E27FC236}">
                <a16:creationId xmlns:a16="http://schemas.microsoft.com/office/drawing/2014/main" id="{B27AE14E-2C7A-4726-A073-BCACCA8E5E11}"/>
              </a:ext>
            </a:extLst>
          </p:cNvPr>
          <p:cNvSpPr/>
          <p:nvPr/>
        </p:nvSpPr>
        <p:spPr bwMode="auto">
          <a:xfrm>
            <a:off x="5544706" y="1211263"/>
            <a:ext cx="392821" cy="2114670"/>
          </a:xfrm>
          <a:custGeom>
            <a:avLst/>
            <a:gdLst>
              <a:gd name="connsiteX0" fmla="*/ 0 w 6134100"/>
              <a:gd name="connsiteY0" fmla="*/ 0 h 2114670"/>
              <a:gd name="connsiteX1" fmla="*/ 5594923 w 6134100"/>
              <a:gd name="connsiteY1" fmla="*/ 0 h 2114670"/>
              <a:gd name="connsiteX2" fmla="*/ 6134100 w 6134100"/>
              <a:gd name="connsiteY2" fmla="*/ 1057335 h 2114670"/>
              <a:gd name="connsiteX3" fmla="*/ 5594923 w 6134100"/>
              <a:gd name="connsiteY3" fmla="*/ 2114670 h 2114670"/>
              <a:gd name="connsiteX4" fmla="*/ 0 w 6134100"/>
              <a:gd name="connsiteY4" fmla="*/ 2114670 h 2114670"/>
              <a:gd name="connsiteX5" fmla="*/ 0 w 6134100"/>
              <a:gd name="connsiteY5" fmla="*/ 0 h 2114670"/>
              <a:gd name="connsiteX0" fmla="*/ 0 w 6134100"/>
              <a:gd name="connsiteY0" fmla="*/ 0 h 2114670"/>
              <a:gd name="connsiteX1" fmla="*/ 5594923 w 6134100"/>
              <a:gd name="connsiteY1" fmla="*/ 0 h 2114670"/>
              <a:gd name="connsiteX2" fmla="*/ 6134100 w 6134100"/>
              <a:gd name="connsiteY2" fmla="*/ 1057335 h 2114670"/>
              <a:gd name="connsiteX3" fmla="*/ 5594923 w 6134100"/>
              <a:gd name="connsiteY3" fmla="*/ 2114670 h 2114670"/>
              <a:gd name="connsiteX4" fmla="*/ 0 w 6134100"/>
              <a:gd name="connsiteY4" fmla="*/ 2114670 h 2114670"/>
              <a:gd name="connsiteX5" fmla="*/ 91440 w 6134100"/>
              <a:gd name="connsiteY5" fmla="*/ 91440 h 2114670"/>
              <a:gd name="connsiteX0" fmla="*/ 0 w 6134100"/>
              <a:gd name="connsiteY0" fmla="*/ 0 h 2114670"/>
              <a:gd name="connsiteX1" fmla="*/ 5594923 w 6134100"/>
              <a:gd name="connsiteY1" fmla="*/ 0 h 2114670"/>
              <a:gd name="connsiteX2" fmla="*/ 6134100 w 6134100"/>
              <a:gd name="connsiteY2" fmla="*/ 1057335 h 2114670"/>
              <a:gd name="connsiteX3" fmla="*/ 5594923 w 6134100"/>
              <a:gd name="connsiteY3" fmla="*/ 2114670 h 2114670"/>
              <a:gd name="connsiteX4" fmla="*/ 0 w 6134100"/>
              <a:gd name="connsiteY4" fmla="*/ 2114670 h 2114670"/>
              <a:gd name="connsiteX0" fmla="*/ 5594923 w 6134100"/>
              <a:gd name="connsiteY0" fmla="*/ 0 h 2114670"/>
              <a:gd name="connsiteX1" fmla="*/ 6134100 w 6134100"/>
              <a:gd name="connsiteY1" fmla="*/ 1057335 h 2114670"/>
              <a:gd name="connsiteX2" fmla="*/ 5594923 w 6134100"/>
              <a:gd name="connsiteY2" fmla="*/ 2114670 h 2114670"/>
              <a:gd name="connsiteX3" fmla="*/ 0 w 6134100"/>
              <a:gd name="connsiteY3" fmla="*/ 2114670 h 2114670"/>
              <a:gd name="connsiteX0" fmla="*/ 0 w 539177"/>
              <a:gd name="connsiteY0" fmla="*/ 0 h 2114670"/>
              <a:gd name="connsiteX1" fmla="*/ 539177 w 539177"/>
              <a:gd name="connsiteY1" fmla="*/ 1057335 h 2114670"/>
              <a:gd name="connsiteX2" fmla="*/ 0 w 539177"/>
              <a:gd name="connsiteY2" fmla="*/ 2114670 h 2114670"/>
            </a:gdLst>
            <a:ahLst/>
            <a:cxnLst>
              <a:cxn ang="0">
                <a:pos x="connsiteX0" y="connsiteY0"/>
              </a:cxn>
              <a:cxn ang="0">
                <a:pos x="connsiteX1" y="connsiteY1"/>
              </a:cxn>
              <a:cxn ang="0">
                <a:pos x="connsiteX2" y="connsiteY2"/>
              </a:cxn>
            </a:cxnLst>
            <a:rect l="l" t="t" r="r" b="b"/>
            <a:pathLst>
              <a:path w="539177" h="2114670">
                <a:moveTo>
                  <a:pt x="0" y="0"/>
                </a:moveTo>
                <a:lnTo>
                  <a:pt x="539177" y="1057335"/>
                </a:lnTo>
                <a:lnTo>
                  <a:pt x="0" y="2114670"/>
                </a:lnTo>
              </a:path>
            </a:pathLst>
          </a:custGeom>
          <a:noFill/>
          <a:ln>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grpSp>
        <p:nvGrpSpPr>
          <p:cNvPr id="48" name="Group 47">
            <a:extLst>
              <a:ext uri="{FF2B5EF4-FFF2-40B4-BE49-F238E27FC236}">
                <a16:creationId xmlns:a16="http://schemas.microsoft.com/office/drawing/2014/main" id="{F9546913-76A1-44C1-BE79-E597BEA8499C}"/>
              </a:ext>
            </a:extLst>
          </p:cNvPr>
          <p:cNvGrpSpPr/>
          <p:nvPr/>
        </p:nvGrpSpPr>
        <p:grpSpPr>
          <a:xfrm>
            <a:off x="488429" y="4527337"/>
            <a:ext cx="11292463" cy="1771891"/>
            <a:chOff x="449843" y="4226712"/>
            <a:chExt cx="11292463" cy="2063625"/>
          </a:xfrm>
        </p:grpSpPr>
        <p:sp>
          <p:nvSpPr>
            <p:cNvPr id="49" name="Rectangle 48">
              <a:extLst>
                <a:ext uri="{FF2B5EF4-FFF2-40B4-BE49-F238E27FC236}">
                  <a16:creationId xmlns:a16="http://schemas.microsoft.com/office/drawing/2014/main" id="{51A2F16B-A440-4AB3-8F6C-592CFA30976C}"/>
                </a:ext>
              </a:extLst>
            </p:cNvPr>
            <p:cNvSpPr/>
            <p:nvPr/>
          </p:nvSpPr>
          <p:spPr>
            <a:xfrm>
              <a:off x="9861575" y="4333507"/>
              <a:ext cx="1880731" cy="1354217"/>
            </a:xfrm>
            <a:prstGeom prst="rect">
              <a:avLst/>
            </a:prstGeom>
            <a:noFill/>
          </p:spPr>
          <p:txBody>
            <a:bodyPr wrap="square" lIns="137160" tIns="822960" rIns="137160" bIns="91440">
              <a:spAutoFit/>
            </a:bodyPr>
            <a:lstStyle/>
            <a:p>
              <a:pPr lvl="0" fontAlgn="base">
                <a:spcAft>
                  <a:spcPts val="200"/>
                </a:spcAft>
                <a:defRPr/>
              </a:pPr>
              <a:r>
                <a:rPr lang="en-US" sz="1400" dirty="0">
                  <a:solidFill>
                    <a:srgbClr val="505050"/>
                  </a:solidFill>
                  <a:ea typeface="Times New Roman" panose="02020603050405020304" pitchFamily="18" charset="0"/>
                  <a:cs typeface="Times New Roman" panose="02020603050405020304" pitchFamily="18" charset="0"/>
                </a:rPr>
                <a:t>Modern, digital support experiences</a:t>
              </a:r>
            </a:p>
          </p:txBody>
        </p:sp>
        <p:sp>
          <p:nvSpPr>
            <p:cNvPr id="50" name="Rectangle 49">
              <a:extLst>
                <a:ext uri="{FF2B5EF4-FFF2-40B4-BE49-F238E27FC236}">
                  <a16:creationId xmlns:a16="http://schemas.microsoft.com/office/drawing/2014/main" id="{50D53E4E-5AEA-4E53-BF73-AD8415F837CA}"/>
                </a:ext>
              </a:extLst>
            </p:cNvPr>
            <p:cNvSpPr/>
            <p:nvPr/>
          </p:nvSpPr>
          <p:spPr>
            <a:xfrm>
              <a:off x="449843" y="4333507"/>
              <a:ext cx="2373280" cy="1354217"/>
            </a:xfrm>
            <a:prstGeom prst="rect">
              <a:avLst/>
            </a:prstGeom>
            <a:noFill/>
          </p:spPr>
          <p:txBody>
            <a:bodyPr wrap="square" lIns="0" tIns="822960" rIns="137160" bIns="91440">
              <a:spAutoFit/>
            </a:bodyPr>
            <a:lstStyle/>
            <a:p>
              <a:pPr lvl="0" fontAlgn="base">
                <a:defRPr/>
              </a:pPr>
              <a:r>
                <a:rPr lang="en-US" sz="1400" dirty="0">
                  <a:solidFill>
                    <a:schemeClr val="bg1"/>
                  </a:solidFill>
                  <a:ea typeface="Times New Roman" panose="02020603050405020304" pitchFamily="18" charset="0"/>
                  <a:cs typeface="Times New Roman" panose="02020603050405020304" pitchFamily="18" charset="0"/>
                </a:rPr>
                <a:t>As-needed, organization-wide support coverage</a:t>
              </a:r>
            </a:p>
          </p:txBody>
        </p:sp>
        <p:sp>
          <p:nvSpPr>
            <p:cNvPr id="51" name="Rectangle 50">
              <a:extLst>
                <a:ext uri="{FF2B5EF4-FFF2-40B4-BE49-F238E27FC236}">
                  <a16:creationId xmlns:a16="http://schemas.microsoft.com/office/drawing/2014/main" id="{44DEBD4B-9D4E-466E-9E80-1AF36F63489D}"/>
                </a:ext>
              </a:extLst>
            </p:cNvPr>
            <p:cNvSpPr/>
            <p:nvPr/>
          </p:nvSpPr>
          <p:spPr>
            <a:xfrm>
              <a:off x="2870890" y="4333507"/>
              <a:ext cx="2157527" cy="1354217"/>
            </a:xfrm>
            <a:prstGeom prst="rect">
              <a:avLst/>
            </a:prstGeom>
            <a:noFill/>
          </p:spPr>
          <p:txBody>
            <a:bodyPr wrap="square" lIns="137160" tIns="822960" rIns="137160" bIns="91440">
              <a:spAutoFit/>
            </a:bodyPr>
            <a:lstStyle/>
            <a:p>
              <a:pPr lvl="0" fontAlgn="base">
                <a:spcAft>
                  <a:spcPts val="200"/>
                </a:spcAft>
                <a:defRPr/>
              </a:pPr>
              <a:r>
                <a:rPr lang="en-US" sz="1400" dirty="0">
                  <a:solidFill>
                    <a:srgbClr val="505050"/>
                  </a:solidFill>
                  <a:ea typeface="Times New Roman" panose="02020603050405020304" pitchFamily="18" charset="0"/>
                  <a:cs typeface="Times New Roman" panose="02020603050405020304" pitchFamily="18" charset="0"/>
                </a:rPr>
                <a:t>Support aligned to your Microsoft investment</a:t>
              </a:r>
            </a:p>
          </p:txBody>
        </p:sp>
        <p:sp>
          <p:nvSpPr>
            <p:cNvPr id="52" name="Rectangle 51">
              <a:extLst>
                <a:ext uri="{FF2B5EF4-FFF2-40B4-BE49-F238E27FC236}">
                  <a16:creationId xmlns:a16="http://schemas.microsoft.com/office/drawing/2014/main" id="{B52564A0-35FB-4477-B25F-29AB82790476}"/>
                </a:ext>
              </a:extLst>
            </p:cNvPr>
            <p:cNvSpPr/>
            <p:nvPr/>
          </p:nvSpPr>
          <p:spPr>
            <a:xfrm>
              <a:off x="5143693" y="4333507"/>
              <a:ext cx="2183741" cy="1569660"/>
            </a:xfrm>
            <a:prstGeom prst="rect">
              <a:avLst/>
            </a:prstGeom>
            <a:noFill/>
          </p:spPr>
          <p:txBody>
            <a:bodyPr wrap="square" lIns="137160" tIns="822960" rIns="137160" bIns="91440">
              <a:spAutoFit/>
            </a:bodyPr>
            <a:lstStyle/>
            <a:p>
              <a:pPr lvl="0" fontAlgn="base">
                <a:spcAft>
                  <a:spcPts val="200"/>
                </a:spcAft>
                <a:defRPr/>
              </a:pPr>
              <a:r>
                <a:rPr lang="en-US" sz="1400" dirty="0">
                  <a:solidFill>
                    <a:srgbClr val="505050"/>
                  </a:solidFill>
                  <a:ea typeface="Times New Roman" panose="02020603050405020304" pitchFamily="18" charset="0"/>
                  <a:cs typeface="Times New Roman" panose="02020603050405020304" pitchFamily="18" charset="0"/>
                </a:rPr>
                <a:t>Single support contract for your entire Microsoft portfolio</a:t>
              </a:r>
            </a:p>
          </p:txBody>
        </p:sp>
        <p:sp>
          <p:nvSpPr>
            <p:cNvPr id="53" name="Rectangle 52">
              <a:extLst>
                <a:ext uri="{FF2B5EF4-FFF2-40B4-BE49-F238E27FC236}">
                  <a16:creationId xmlns:a16="http://schemas.microsoft.com/office/drawing/2014/main" id="{215DBA65-92A4-4F86-8A85-C5705BE286FA}"/>
                </a:ext>
              </a:extLst>
            </p:cNvPr>
            <p:cNvSpPr/>
            <p:nvPr/>
          </p:nvSpPr>
          <p:spPr>
            <a:xfrm>
              <a:off x="7473190" y="4333507"/>
              <a:ext cx="2373280" cy="1354217"/>
            </a:xfrm>
            <a:prstGeom prst="rect">
              <a:avLst/>
            </a:prstGeom>
            <a:noFill/>
          </p:spPr>
          <p:txBody>
            <a:bodyPr wrap="square" lIns="137160" tIns="822960" rIns="137160" bIns="91440">
              <a:spAutoFit/>
            </a:bodyPr>
            <a:lstStyle/>
            <a:p>
              <a:pPr lvl="0" fontAlgn="base">
                <a:spcAft>
                  <a:spcPts val="200"/>
                </a:spcAft>
                <a:defRPr/>
              </a:pPr>
              <a:r>
                <a:rPr lang="en-US" sz="1400" dirty="0">
                  <a:solidFill>
                    <a:srgbClr val="505050"/>
                  </a:solidFill>
                  <a:ea typeface="Times New Roman" panose="02020603050405020304" pitchFamily="18" charset="0"/>
                  <a:cs typeface="Times New Roman" panose="02020603050405020304" pitchFamily="18" charset="0"/>
                </a:rPr>
                <a:t>Continuous updates to your support services</a:t>
              </a:r>
            </a:p>
          </p:txBody>
        </p:sp>
        <p:cxnSp>
          <p:nvCxnSpPr>
            <p:cNvPr id="54" name="Straight Connector 53">
              <a:extLst>
                <a:ext uri="{FF2B5EF4-FFF2-40B4-BE49-F238E27FC236}">
                  <a16:creationId xmlns:a16="http://schemas.microsoft.com/office/drawing/2014/main" id="{99C1644D-A80D-4055-8025-025D19442E15}"/>
                </a:ext>
              </a:extLst>
            </p:cNvPr>
            <p:cNvCxnSpPr>
              <a:cxnSpLocks/>
            </p:cNvCxnSpPr>
            <p:nvPr/>
          </p:nvCxnSpPr>
          <p:spPr>
            <a:xfrm flipH="1">
              <a:off x="2662440" y="4226712"/>
              <a:ext cx="0" cy="2063625"/>
            </a:xfrm>
            <a:prstGeom prst="line">
              <a:avLst/>
            </a:prstGeom>
            <a:ln w="3175">
              <a:solidFill>
                <a:schemeClr val="bg1">
                  <a:lumMod val="20000"/>
                  <a:lumOff val="8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A6BD872B-F2F6-4806-9614-41531E0A55AE}"/>
                </a:ext>
              </a:extLst>
            </p:cNvPr>
            <p:cNvCxnSpPr>
              <a:cxnSpLocks/>
            </p:cNvCxnSpPr>
            <p:nvPr/>
          </p:nvCxnSpPr>
          <p:spPr>
            <a:xfrm flipH="1">
              <a:off x="5008262" y="4226712"/>
              <a:ext cx="0" cy="2063625"/>
            </a:xfrm>
            <a:prstGeom prst="line">
              <a:avLst/>
            </a:prstGeom>
            <a:ln w="3175">
              <a:solidFill>
                <a:schemeClr val="bg1">
                  <a:lumMod val="20000"/>
                  <a:lumOff val="8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D46A2A08-2F1C-449D-B860-9216598C2431}"/>
                </a:ext>
              </a:extLst>
            </p:cNvPr>
            <p:cNvCxnSpPr>
              <a:cxnSpLocks/>
            </p:cNvCxnSpPr>
            <p:nvPr/>
          </p:nvCxnSpPr>
          <p:spPr>
            <a:xfrm flipH="1">
              <a:off x="7356275" y="4226712"/>
              <a:ext cx="0" cy="2063625"/>
            </a:xfrm>
            <a:prstGeom prst="line">
              <a:avLst/>
            </a:prstGeom>
            <a:ln w="3175">
              <a:solidFill>
                <a:schemeClr val="bg1">
                  <a:lumMod val="20000"/>
                  <a:lumOff val="8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0CC19D50-F48A-4E87-85EC-F2DAAF02A2D3}"/>
                </a:ext>
              </a:extLst>
            </p:cNvPr>
            <p:cNvCxnSpPr>
              <a:cxnSpLocks/>
            </p:cNvCxnSpPr>
            <p:nvPr/>
          </p:nvCxnSpPr>
          <p:spPr>
            <a:xfrm flipH="1">
              <a:off x="9751088" y="4226712"/>
              <a:ext cx="0" cy="2063625"/>
            </a:xfrm>
            <a:prstGeom prst="line">
              <a:avLst/>
            </a:prstGeom>
            <a:ln w="3175">
              <a:solidFill>
                <a:schemeClr val="bg1">
                  <a:lumMod val="20000"/>
                  <a:lumOff val="80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58" name="Telemarketer_E7B9" title="Icon of a person wearing a headset">
              <a:extLst>
                <a:ext uri="{FF2B5EF4-FFF2-40B4-BE49-F238E27FC236}">
                  <a16:creationId xmlns:a16="http://schemas.microsoft.com/office/drawing/2014/main" id="{7FFA4DA2-B089-4B22-87C6-61857E1C6CA1}"/>
                </a:ext>
              </a:extLst>
            </p:cNvPr>
            <p:cNvSpPr>
              <a:spLocks noChangeAspect="1" noEditPoints="1"/>
            </p:cNvSpPr>
            <p:nvPr/>
          </p:nvSpPr>
          <p:spPr bwMode="auto">
            <a:xfrm>
              <a:off x="495936" y="4519552"/>
              <a:ext cx="422920" cy="504385"/>
            </a:xfrm>
            <a:custGeom>
              <a:avLst/>
              <a:gdLst>
                <a:gd name="T0" fmla="*/ 0 w 3250"/>
                <a:gd name="T1" fmla="*/ 3875 h 3875"/>
                <a:gd name="T2" fmla="*/ 1625 w 3250"/>
                <a:gd name="T3" fmla="*/ 2250 h 3875"/>
                <a:gd name="T4" fmla="*/ 3250 w 3250"/>
                <a:gd name="T5" fmla="*/ 3875 h 3875"/>
                <a:gd name="T6" fmla="*/ 750 w 3250"/>
                <a:gd name="T7" fmla="*/ 1750 h 3875"/>
                <a:gd name="T8" fmla="*/ 750 w 3250"/>
                <a:gd name="T9" fmla="*/ 750 h 3875"/>
                <a:gd name="T10" fmla="*/ 500 w 3250"/>
                <a:gd name="T11" fmla="*/ 500 h 3875"/>
                <a:gd name="T12" fmla="*/ 250 w 3250"/>
                <a:gd name="T13" fmla="*/ 750 h 3875"/>
                <a:gd name="T14" fmla="*/ 250 w 3250"/>
                <a:gd name="T15" fmla="*/ 1500 h 3875"/>
                <a:gd name="T16" fmla="*/ 500 w 3250"/>
                <a:gd name="T17" fmla="*/ 1750 h 3875"/>
                <a:gd name="T18" fmla="*/ 1500 w 3250"/>
                <a:gd name="T19" fmla="*/ 1750 h 3875"/>
                <a:gd name="T20" fmla="*/ 690 w 3250"/>
                <a:gd name="T21" fmla="*/ 1751 h 3875"/>
                <a:gd name="T22" fmla="*/ 1625 w 3250"/>
                <a:gd name="T23" fmla="*/ 2250 h 3875"/>
                <a:gd name="T24" fmla="*/ 2750 w 3250"/>
                <a:gd name="T25" fmla="*/ 1125 h 3875"/>
                <a:gd name="T26" fmla="*/ 1625 w 3250"/>
                <a:gd name="T27" fmla="*/ 0 h 3875"/>
                <a:gd name="T28" fmla="*/ 689 w 3250"/>
                <a:gd name="T29" fmla="*/ 500 h 38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250" h="3875">
                  <a:moveTo>
                    <a:pt x="0" y="3875"/>
                  </a:moveTo>
                  <a:cubicBezTo>
                    <a:pt x="0" y="2978"/>
                    <a:pt x="728" y="2250"/>
                    <a:pt x="1625" y="2250"/>
                  </a:cubicBezTo>
                  <a:cubicBezTo>
                    <a:pt x="2522" y="2250"/>
                    <a:pt x="3250" y="2978"/>
                    <a:pt x="3250" y="3875"/>
                  </a:cubicBezTo>
                  <a:moveTo>
                    <a:pt x="750" y="1750"/>
                  </a:moveTo>
                  <a:cubicBezTo>
                    <a:pt x="750" y="750"/>
                    <a:pt x="750" y="750"/>
                    <a:pt x="750" y="750"/>
                  </a:cubicBezTo>
                  <a:cubicBezTo>
                    <a:pt x="750" y="612"/>
                    <a:pt x="638" y="500"/>
                    <a:pt x="500" y="500"/>
                  </a:cubicBezTo>
                  <a:cubicBezTo>
                    <a:pt x="362" y="500"/>
                    <a:pt x="250" y="612"/>
                    <a:pt x="250" y="750"/>
                  </a:cubicBezTo>
                  <a:cubicBezTo>
                    <a:pt x="250" y="1500"/>
                    <a:pt x="250" y="1500"/>
                    <a:pt x="250" y="1500"/>
                  </a:cubicBezTo>
                  <a:cubicBezTo>
                    <a:pt x="250" y="1638"/>
                    <a:pt x="362" y="1750"/>
                    <a:pt x="500" y="1750"/>
                  </a:cubicBezTo>
                  <a:cubicBezTo>
                    <a:pt x="1500" y="1750"/>
                    <a:pt x="1500" y="1750"/>
                    <a:pt x="1500" y="1750"/>
                  </a:cubicBezTo>
                  <a:moveTo>
                    <a:pt x="690" y="1751"/>
                  </a:moveTo>
                  <a:cubicBezTo>
                    <a:pt x="892" y="2052"/>
                    <a:pt x="1235" y="2250"/>
                    <a:pt x="1625" y="2250"/>
                  </a:cubicBezTo>
                  <a:cubicBezTo>
                    <a:pt x="2246" y="2250"/>
                    <a:pt x="2750" y="1746"/>
                    <a:pt x="2750" y="1125"/>
                  </a:cubicBezTo>
                  <a:cubicBezTo>
                    <a:pt x="2750" y="504"/>
                    <a:pt x="2246" y="0"/>
                    <a:pt x="1625" y="0"/>
                  </a:cubicBezTo>
                  <a:cubicBezTo>
                    <a:pt x="1235" y="0"/>
                    <a:pt x="891" y="199"/>
                    <a:pt x="689" y="500"/>
                  </a:cubicBezTo>
                </a:path>
              </a:pathLst>
            </a:custGeom>
            <a:noFill/>
            <a:ln w="12700" cap="sq">
              <a:solidFill>
                <a:schemeClr val="bg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egoe UI"/>
                <a:ea typeface="+mn-ea"/>
                <a:cs typeface="+mn-cs"/>
              </a:endParaRPr>
            </a:p>
          </p:txBody>
        </p:sp>
      </p:grpSp>
      <p:grpSp>
        <p:nvGrpSpPr>
          <p:cNvPr id="63" name="Group 62">
            <a:extLst>
              <a:ext uri="{FF2B5EF4-FFF2-40B4-BE49-F238E27FC236}">
                <a16:creationId xmlns:a16="http://schemas.microsoft.com/office/drawing/2014/main" id="{40B0776A-F6B5-495A-9581-8C4577422B29}"/>
              </a:ext>
            </a:extLst>
          </p:cNvPr>
          <p:cNvGrpSpPr/>
          <p:nvPr/>
        </p:nvGrpSpPr>
        <p:grpSpPr>
          <a:xfrm>
            <a:off x="3113743" y="4762938"/>
            <a:ext cx="490466" cy="512875"/>
            <a:chOff x="6537181" y="3177964"/>
            <a:chExt cx="411480" cy="338151"/>
          </a:xfrm>
        </p:grpSpPr>
        <p:sp>
          <p:nvSpPr>
            <p:cNvPr id="64" name="hand_2" title="Icon of a hand held out">
              <a:extLst>
                <a:ext uri="{FF2B5EF4-FFF2-40B4-BE49-F238E27FC236}">
                  <a16:creationId xmlns:a16="http://schemas.microsoft.com/office/drawing/2014/main" id="{59A48323-09BC-4F4C-BB5A-D724ABA8C693}"/>
                </a:ext>
              </a:extLst>
            </p:cNvPr>
            <p:cNvSpPr>
              <a:spLocks noChangeAspect="1"/>
            </p:cNvSpPr>
            <p:nvPr/>
          </p:nvSpPr>
          <p:spPr bwMode="auto">
            <a:xfrm>
              <a:off x="6537181" y="3311296"/>
              <a:ext cx="411480" cy="204819"/>
            </a:xfrm>
            <a:custGeom>
              <a:avLst/>
              <a:gdLst>
                <a:gd name="T0" fmla="*/ 76 w 306"/>
                <a:gd name="T1" fmla="*/ 65 h 151"/>
                <a:gd name="T2" fmla="*/ 211 w 306"/>
                <a:gd name="T3" fmla="*/ 66 h 151"/>
                <a:gd name="T4" fmla="*/ 256 w 306"/>
                <a:gd name="T5" fmla="*/ 22 h 151"/>
                <a:gd name="T6" fmla="*/ 306 w 306"/>
                <a:gd name="T7" fmla="*/ 28 h 151"/>
                <a:gd name="T8" fmla="*/ 227 w 306"/>
                <a:gd name="T9" fmla="*/ 106 h 151"/>
                <a:gd name="T10" fmla="*/ 93 w 306"/>
                <a:gd name="T11" fmla="*/ 140 h 151"/>
                <a:gd name="T12" fmla="*/ 19 w 306"/>
                <a:gd name="T13" fmla="*/ 132 h 151"/>
                <a:gd name="T14" fmla="*/ 20 w 306"/>
                <a:gd name="T15" fmla="*/ 63 h 151"/>
                <a:gd name="T16" fmla="*/ 63 w 306"/>
                <a:gd name="T17" fmla="*/ 22 h 151"/>
                <a:gd name="T18" fmla="*/ 168 w 306"/>
                <a:gd name="T19" fmla="*/ 23 h 151"/>
                <a:gd name="T20" fmla="*/ 138 w 306"/>
                <a:gd name="T21" fmla="*/ 65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6" h="151">
                  <a:moveTo>
                    <a:pt x="76" y="65"/>
                  </a:moveTo>
                  <a:cubicBezTo>
                    <a:pt x="211" y="66"/>
                    <a:pt x="211" y="66"/>
                    <a:pt x="211" y="66"/>
                  </a:cubicBezTo>
                  <a:cubicBezTo>
                    <a:pt x="211" y="66"/>
                    <a:pt x="233" y="45"/>
                    <a:pt x="256" y="22"/>
                  </a:cubicBezTo>
                  <a:cubicBezTo>
                    <a:pt x="279" y="0"/>
                    <a:pt x="306" y="28"/>
                    <a:pt x="306" y="28"/>
                  </a:cubicBezTo>
                  <a:cubicBezTo>
                    <a:pt x="227" y="106"/>
                    <a:pt x="227" y="106"/>
                    <a:pt x="227" y="106"/>
                  </a:cubicBezTo>
                  <a:cubicBezTo>
                    <a:pt x="227" y="106"/>
                    <a:pt x="94" y="140"/>
                    <a:pt x="93" y="140"/>
                  </a:cubicBezTo>
                  <a:cubicBezTo>
                    <a:pt x="72" y="147"/>
                    <a:pt x="38" y="151"/>
                    <a:pt x="19" y="132"/>
                  </a:cubicBezTo>
                  <a:cubicBezTo>
                    <a:pt x="0" y="113"/>
                    <a:pt x="0" y="82"/>
                    <a:pt x="20" y="63"/>
                  </a:cubicBezTo>
                  <a:cubicBezTo>
                    <a:pt x="63" y="22"/>
                    <a:pt x="63" y="22"/>
                    <a:pt x="63" y="22"/>
                  </a:cubicBezTo>
                  <a:cubicBezTo>
                    <a:pt x="168" y="23"/>
                    <a:pt x="168" y="23"/>
                    <a:pt x="168" y="23"/>
                  </a:cubicBezTo>
                  <a:cubicBezTo>
                    <a:pt x="168" y="54"/>
                    <a:pt x="138" y="65"/>
                    <a:pt x="138" y="65"/>
                  </a:cubicBezTo>
                </a:path>
              </a:pathLst>
            </a:custGeom>
            <a:noFill/>
            <a:ln w="12700" cap="sq">
              <a:solidFill>
                <a:schemeClr val="bg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900" dirty="0">
                <a:gradFill>
                  <a:gsLst>
                    <a:gs pos="0">
                      <a:srgbClr val="505050"/>
                    </a:gs>
                    <a:gs pos="100000">
                      <a:srgbClr val="505050"/>
                    </a:gs>
                  </a:gsLst>
                </a:gradFill>
              </a:endParaRPr>
            </a:p>
          </p:txBody>
        </p:sp>
        <p:sp>
          <p:nvSpPr>
            <p:cNvPr id="65" name="Processing_E9F5" title="Icon of two interlocked gears">
              <a:extLst>
                <a:ext uri="{FF2B5EF4-FFF2-40B4-BE49-F238E27FC236}">
                  <a16:creationId xmlns:a16="http://schemas.microsoft.com/office/drawing/2014/main" id="{D949ACEC-345D-4775-BBDE-5B7784DA9934}"/>
                </a:ext>
              </a:extLst>
            </p:cNvPr>
            <p:cNvSpPr>
              <a:spLocks noChangeAspect="1" noEditPoints="1"/>
            </p:cNvSpPr>
            <p:nvPr/>
          </p:nvSpPr>
          <p:spPr bwMode="auto">
            <a:xfrm>
              <a:off x="6724605" y="3177964"/>
              <a:ext cx="170746" cy="148708"/>
            </a:xfrm>
            <a:custGeom>
              <a:avLst/>
              <a:gdLst>
                <a:gd name="T0" fmla="*/ 924 w 3867"/>
                <a:gd name="T1" fmla="*/ 299 h 3367"/>
                <a:gd name="T2" fmla="*/ 1549 w 3867"/>
                <a:gd name="T3" fmla="*/ 924 h 3367"/>
                <a:gd name="T4" fmla="*/ 924 w 3867"/>
                <a:gd name="T5" fmla="*/ 1549 h 3367"/>
                <a:gd name="T6" fmla="*/ 299 w 3867"/>
                <a:gd name="T7" fmla="*/ 924 h 3367"/>
                <a:gd name="T8" fmla="*/ 924 w 3867"/>
                <a:gd name="T9" fmla="*/ 299 h 3367"/>
                <a:gd name="T10" fmla="*/ 1163 w 3867"/>
                <a:gd name="T11" fmla="*/ 347 h 3367"/>
                <a:gd name="T12" fmla="*/ 1307 w 3867"/>
                <a:gd name="T13" fmla="*/ 0 h 3367"/>
                <a:gd name="T14" fmla="*/ 1501 w 3867"/>
                <a:gd name="T15" fmla="*/ 685 h 3367"/>
                <a:gd name="T16" fmla="*/ 1848 w 3867"/>
                <a:gd name="T17" fmla="*/ 541 h 3367"/>
                <a:gd name="T18" fmla="*/ 1501 w 3867"/>
                <a:gd name="T19" fmla="*/ 1163 h 3367"/>
                <a:gd name="T20" fmla="*/ 1848 w 3867"/>
                <a:gd name="T21" fmla="*/ 1307 h 3367"/>
                <a:gd name="T22" fmla="*/ 1163 w 3867"/>
                <a:gd name="T23" fmla="*/ 1501 h 3367"/>
                <a:gd name="T24" fmla="*/ 1307 w 3867"/>
                <a:gd name="T25" fmla="*/ 1848 h 3367"/>
                <a:gd name="T26" fmla="*/ 685 w 3867"/>
                <a:gd name="T27" fmla="*/ 1501 h 3367"/>
                <a:gd name="T28" fmla="*/ 541 w 3867"/>
                <a:gd name="T29" fmla="*/ 1848 h 3367"/>
                <a:gd name="T30" fmla="*/ 347 w 3867"/>
                <a:gd name="T31" fmla="*/ 1163 h 3367"/>
                <a:gd name="T32" fmla="*/ 0 w 3867"/>
                <a:gd name="T33" fmla="*/ 1307 h 3367"/>
                <a:gd name="T34" fmla="*/ 0 w 3867"/>
                <a:gd name="T35" fmla="*/ 541 h 3367"/>
                <a:gd name="T36" fmla="*/ 347 w 3867"/>
                <a:gd name="T37" fmla="*/ 685 h 3367"/>
                <a:gd name="T38" fmla="*/ 685 w 3867"/>
                <a:gd name="T39" fmla="*/ 347 h 3367"/>
                <a:gd name="T40" fmla="*/ 541 w 3867"/>
                <a:gd name="T41" fmla="*/ 0 h 3367"/>
                <a:gd name="T42" fmla="*/ 2049 w 3867"/>
                <a:gd name="T43" fmla="*/ 2299 h 3367"/>
                <a:gd name="T44" fmla="*/ 2799 w 3867"/>
                <a:gd name="T45" fmla="*/ 3049 h 3367"/>
                <a:gd name="T46" fmla="*/ 3549 w 3867"/>
                <a:gd name="T47" fmla="*/ 2299 h 3367"/>
                <a:gd name="T48" fmla="*/ 2799 w 3867"/>
                <a:gd name="T49" fmla="*/ 1549 h 3367"/>
                <a:gd name="T50" fmla="*/ 2049 w 3867"/>
                <a:gd name="T51" fmla="*/ 2299 h 3367"/>
                <a:gd name="T52" fmla="*/ 2357 w 3867"/>
                <a:gd name="T53" fmla="*/ 1231 h 3367"/>
                <a:gd name="T54" fmla="*/ 2512 w 3867"/>
                <a:gd name="T55" fmla="*/ 1606 h 3367"/>
                <a:gd name="T56" fmla="*/ 2106 w 3867"/>
                <a:gd name="T57" fmla="*/ 2012 h 3367"/>
                <a:gd name="T58" fmla="*/ 1731 w 3867"/>
                <a:gd name="T59" fmla="*/ 1856 h 3367"/>
                <a:gd name="T60" fmla="*/ 2106 w 3867"/>
                <a:gd name="T61" fmla="*/ 2586 h 3367"/>
                <a:gd name="T62" fmla="*/ 1731 w 3867"/>
                <a:gd name="T63" fmla="*/ 2741 h 3367"/>
                <a:gd name="T64" fmla="*/ 2512 w 3867"/>
                <a:gd name="T65" fmla="*/ 2992 h 3367"/>
                <a:gd name="T66" fmla="*/ 2357 w 3867"/>
                <a:gd name="T67" fmla="*/ 3367 h 3367"/>
                <a:gd name="T68" fmla="*/ 3086 w 3867"/>
                <a:gd name="T69" fmla="*/ 2992 h 3367"/>
                <a:gd name="T70" fmla="*/ 3241 w 3867"/>
                <a:gd name="T71" fmla="*/ 3367 h 3367"/>
                <a:gd name="T72" fmla="*/ 3492 w 3867"/>
                <a:gd name="T73" fmla="*/ 2586 h 3367"/>
                <a:gd name="T74" fmla="*/ 3867 w 3867"/>
                <a:gd name="T75" fmla="*/ 2741 h 3367"/>
                <a:gd name="T76" fmla="*/ 3492 w 3867"/>
                <a:gd name="T77" fmla="*/ 2012 h 3367"/>
                <a:gd name="T78" fmla="*/ 3867 w 3867"/>
                <a:gd name="T79" fmla="*/ 1856 h 3367"/>
                <a:gd name="T80" fmla="*/ 3086 w 3867"/>
                <a:gd name="T81" fmla="*/ 1606 h 3367"/>
                <a:gd name="T82" fmla="*/ 3241 w 3867"/>
                <a:gd name="T83" fmla="*/ 1231 h 3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867" h="3367">
                  <a:moveTo>
                    <a:pt x="924" y="299"/>
                  </a:moveTo>
                  <a:cubicBezTo>
                    <a:pt x="1269" y="299"/>
                    <a:pt x="1549" y="579"/>
                    <a:pt x="1549" y="924"/>
                  </a:cubicBezTo>
                  <a:cubicBezTo>
                    <a:pt x="1549" y="1269"/>
                    <a:pt x="1269" y="1549"/>
                    <a:pt x="924" y="1549"/>
                  </a:cubicBezTo>
                  <a:cubicBezTo>
                    <a:pt x="579" y="1549"/>
                    <a:pt x="299" y="1269"/>
                    <a:pt x="299" y="924"/>
                  </a:cubicBezTo>
                  <a:cubicBezTo>
                    <a:pt x="299" y="579"/>
                    <a:pt x="579" y="299"/>
                    <a:pt x="924" y="299"/>
                  </a:cubicBezTo>
                  <a:close/>
                  <a:moveTo>
                    <a:pt x="1163" y="347"/>
                  </a:moveTo>
                  <a:cubicBezTo>
                    <a:pt x="1307" y="0"/>
                    <a:pt x="1307" y="0"/>
                    <a:pt x="1307" y="0"/>
                  </a:cubicBezTo>
                  <a:moveTo>
                    <a:pt x="1501" y="685"/>
                  </a:moveTo>
                  <a:cubicBezTo>
                    <a:pt x="1848" y="541"/>
                    <a:pt x="1848" y="541"/>
                    <a:pt x="1848" y="541"/>
                  </a:cubicBezTo>
                  <a:moveTo>
                    <a:pt x="1501" y="1163"/>
                  </a:moveTo>
                  <a:cubicBezTo>
                    <a:pt x="1848" y="1307"/>
                    <a:pt x="1848" y="1307"/>
                    <a:pt x="1848" y="1307"/>
                  </a:cubicBezTo>
                  <a:moveTo>
                    <a:pt x="1163" y="1501"/>
                  </a:moveTo>
                  <a:cubicBezTo>
                    <a:pt x="1307" y="1848"/>
                    <a:pt x="1307" y="1848"/>
                    <a:pt x="1307" y="1848"/>
                  </a:cubicBezTo>
                  <a:moveTo>
                    <a:pt x="685" y="1501"/>
                  </a:moveTo>
                  <a:cubicBezTo>
                    <a:pt x="541" y="1848"/>
                    <a:pt x="541" y="1848"/>
                    <a:pt x="541" y="1848"/>
                  </a:cubicBezTo>
                  <a:moveTo>
                    <a:pt x="347" y="1163"/>
                  </a:moveTo>
                  <a:cubicBezTo>
                    <a:pt x="0" y="1307"/>
                    <a:pt x="0" y="1307"/>
                    <a:pt x="0" y="1307"/>
                  </a:cubicBezTo>
                  <a:moveTo>
                    <a:pt x="0" y="541"/>
                  </a:moveTo>
                  <a:cubicBezTo>
                    <a:pt x="347" y="685"/>
                    <a:pt x="347" y="685"/>
                    <a:pt x="347" y="685"/>
                  </a:cubicBezTo>
                  <a:moveTo>
                    <a:pt x="685" y="347"/>
                  </a:moveTo>
                  <a:cubicBezTo>
                    <a:pt x="541" y="0"/>
                    <a:pt x="541" y="0"/>
                    <a:pt x="541" y="0"/>
                  </a:cubicBezTo>
                  <a:moveTo>
                    <a:pt x="2049" y="2299"/>
                  </a:moveTo>
                  <a:cubicBezTo>
                    <a:pt x="2049" y="2713"/>
                    <a:pt x="2385" y="3049"/>
                    <a:pt x="2799" y="3049"/>
                  </a:cubicBezTo>
                  <a:cubicBezTo>
                    <a:pt x="3213" y="3049"/>
                    <a:pt x="3549" y="2713"/>
                    <a:pt x="3549" y="2299"/>
                  </a:cubicBezTo>
                  <a:cubicBezTo>
                    <a:pt x="3549" y="1885"/>
                    <a:pt x="3213" y="1549"/>
                    <a:pt x="2799" y="1549"/>
                  </a:cubicBezTo>
                  <a:cubicBezTo>
                    <a:pt x="2385" y="1549"/>
                    <a:pt x="2049" y="1885"/>
                    <a:pt x="2049" y="2299"/>
                  </a:cubicBezTo>
                  <a:close/>
                  <a:moveTo>
                    <a:pt x="2357" y="1231"/>
                  </a:moveTo>
                  <a:cubicBezTo>
                    <a:pt x="2512" y="1606"/>
                    <a:pt x="2512" y="1606"/>
                    <a:pt x="2512" y="1606"/>
                  </a:cubicBezTo>
                  <a:moveTo>
                    <a:pt x="2106" y="2012"/>
                  </a:moveTo>
                  <a:cubicBezTo>
                    <a:pt x="1731" y="1856"/>
                    <a:pt x="1731" y="1856"/>
                    <a:pt x="1731" y="1856"/>
                  </a:cubicBezTo>
                  <a:moveTo>
                    <a:pt x="2106" y="2586"/>
                  </a:moveTo>
                  <a:cubicBezTo>
                    <a:pt x="1731" y="2741"/>
                    <a:pt x="1731" y="2741"/>
                    <a:pt x="1731" y="2741"/>
                  </a:cubicBezTo>
                  <a:moveTo>
                    <a:pt x="2512" y="2992"/>
                  </a:moveTo>
                  <a:cubicBezTo>
                    <a:pt x="2357" y="3367"/>
                    <a:pt x="2357" y="3367"/>
                    <a:pt x="2357" y="3367"/>
                  </a:cubicBezTo>
                  <a:moveTo>
                    <a:pt x="3086" y="2992"/>
                  </a:moveTo>
                  <a:cubicBezTo>
                    <a:pt x="3241" y="3367"/>
                    <a:pt x="3241" y="3367"/>
                    <a:pt x="3241" y="3367"/>
                  </a:cubicBezTo>
                  <a:moveTo>
                    <a:pt x="3492" y="2586"/>
                  </a:moveTo>
                  <a:cubicBezTo>
                    <a:pt x="3867" y="2741"/>
                    <a:pt x="3867" y="2741"/>
                    <a:pt x="3867" y="2741"/>
                  </a:cubicBezTo>
                  <a:moveTo>
                    <a:pt x="3492" y="2012"/>
                  </a:moveTo>
                  <a:cubicBezTo>
                    <a:pt x="3867" y="1856"/>
                    <a:pt x="3867" y="1856"/>
                    <a:pt x="3867" y="1856"/>
                  </a:cubicBezTo>
                  <a:moveTo>
                    <a:pt x="3086" y="1606"/>
                  </a:moveTo>
                  <a:cubicBezTo>
                    <a:pt x="3241" y="1231"/>
                    <a:pt x="3241" y="1231"/>
                    <a:pt x="3241" y="1231"/>
                  </a:cubicBezTo>
                </a:path>
              </a:pathLst>
            </a:custGeom>
            <a:noFill/>
            <a:ln w="12700" cap="flat">
              <a:solidFill>
                <a:schemeClr val="bg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sp>
        <p:nvSpPr>
          <p:cNvPr id="66" name="Trackers_EADF_bidi" title="Icon of a clipboard with a checklist on it">
            <a:extLst>
              <a:ext uri="{FF2B5EF4-FFF2-40B4-BE49-F238E27FC236}">
                <a16:creationId xmlns:a16="http://schemas.microsoft.com/office/drawing/2014/main" id="{A132C9EA-8F67-476F-A74D-6A9540820FAE}"/>
              </a:ext>
            </a:extLst>
          </p:cNvPr>
          <p:cNvSpPr>
            <a:spLocks noChangeAspect="1" noEditPoints="1"/>
          </p:cNvSpPr>
          <p:nvPr/>
        </p:nvSpPr>
        <p:spPr bwMode="auto">
          <a:xfrm>
            <a:off x="5330378" y="4794185"/>
            <a:ext cx="385705" cy="525925"/>
          </a:xfrm>
          <a:custGeom>
            <a:avLst/>
            <a:gdLst>
              <a:gd name="T0" fmla="*/ 1000 w 2750"/>
              <a:gd name="T1" fmla="*/ 375 h 3750"/>
              <a:gd name="T2" fmla="*/ 1375 w 2750"/>
              <a:gd name="T3" fmla="*/ 0 h 3750"/>
              <a:gd name="T4" fmla="*/ 1750 w 2750"/>
              <a:gd name="T5" fmla="*/ 375 h 3750"/>
              <a:gd name="T6" fmla="*/ 1750 w 2750"/>
              <a:gd name="T7" fmla="*/ 500 h 3750"/>
              <a:gd name="T8" fmla="*/ 2250 w 2750"/>
              <a:gd name="T9" fmla="*/ 500 h 3750"/>
              <a:gd name="T10" fmla="*/ 2250 w 2750"/>
              <a:gd name="T11" fmla="*/ 1000 h 3750"/>
              <a:gd name="T12" fmla="*/ 500 w 2750"/>
              <a:gd name="T13" fmla="*/ 1000 h 3750"/>
              <a:gd name="T14" fmla="*/ 500 w 2750"/>
              <a:gd name="T15" fmla="*/ 500 h 3750"/>
              <a:gd name="T16" fmla="*/ 1000 w 2750"/>
              <a:gd name="T17" fmla="*/ 500 h 3750"/>
              <a:gd name="T18" fmla="*/ 1000 w 2750"/>
              <a:gd name="T19" fmla="*/ 375 h 3750"/>
              <a:gd name="T20" fmla="*/ 500 w 2750"/>
              <a:gd name="T21" fmla="*/ 500 h 3750"/>
              <a:gd name="T22" fmla="*/ 0 w 2750"/>
              <a:gd name="T23" fmla="*/ 500 h 3750"/>
              <a:gd name="T24" fmla="*/ 0 w 2750"/>
              <a:gd name="T25" fmla="*/ 3750 h 3750"/>
              <a:gd name="T26" fmla="*/ 2750 w 2750"/>
              <a:gd name="T27" fmla="*/ 3750 h 3750"/>
              <a:gd name="T28" fmla="*/ 2750 w 2750"/>
              <a:gd name="T29" fmla="*/ 500 h 3750"/>
              <a:gd name="T30" fmla="*/ 2250 w 2750"/>
              <a:gd name="T31" fmla="*/ 500 h 3750"/>
              <a:gd name="T32" fmla="*/ 500 w 2750"/>
              <a:gd name="T33" fmla="*/ 1750 h 3750"/>
              <a:gd name="T34" fmla="*/ 1500 w 2750"/>
              <a:gd name="T35" fmla="*/ 1750 h 3750"/>
              <a:gd name="T36" fmla="*/ 1500 w 2750"/>
              <a:gd name="T37" fmla="*/ 2500 h 3750"/>
              <a:gd name="T38" fmla="*/ 500 w 2750"/>
              <a:gd name="T39" fmla="*/ 2500 h 3750"/>
              <a:gd name="T40" fmla="*/ 1500 w 2750"/>
              <a:gd name="T41" fmla="*/ 3250 h 3750"/>
              <a:gd name="T42" fmla="*/ 500 w 2750"/>
              <a:gd name="T43" fmla="*/ 3250 h 3750"/>
              <a:gd name="T44" fmla="*/ 1750 w 2750"/>
              <a:gd name="T45" fmla="*/ 1500 h 3750"/>
              <a:gd name="T46" fmla="*/ 2000 w 2750"/>
              <a:gd name="T47" fmla="*/ 1750 h 3750"/>
              <a:gd name="T48" fmla="*/ 2375 w 2750"/>
              <a:gd name="T49" fmla="*/ 1375 h 3750"/>
              <a:gd name="T50" fmla="*/ 1750 w 2750"/>
              <a:gd name="T51" fmla="*/ 2250 h 3750"/>
              <a:gd name="T52" fmla="*/ 2000 w 2750"/>
              <a:gd name="T53" fmla="*/ 2500 h 3750"/>
              <a:gd name="T54" fmla="*/ 2375 w 2750"/>
              <a:gd name="T55" fmla="*/ 2125 h 3750"/>
              <a:gd name="T56" fmla="*/ 1750 w 2750"/>
              <a:gd name="T57" fmla="*/ 3000 h 3750"/>
              <a:gd name="T58" fmla="*/ 2000 w 2750"/>
              <a:gd name="T59" fmla="*/ 3250 h 3750"/>
              <a:gd name="T60" fmla="*/ 2375 w 2750"/>
              <a:gd name="T61" fmla="*/ 2875 h 3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2750" h="3750">
                <a:moveTo>
                  <a:pt x="1000" y="375"/>
                </a:moveTo>
                <a:cubicBezTo>
                  <a:pt x="1000" y="168"/>
                  <a:pt x="1168" y="0"/>
                  <a:pt x="1375" y="0"/>
                </a:cubicBezTo>
                <a:cubicBezTo>
                  <a:pt x="1582" y="0"/>
                  <a:pt x="1750" y="168"/>
                  <a:pt x="1750" y="375"/>
                </a:cubicBezTo>
                <a:cubicBezTo>
                  <a:pt x="1750" y="500"/>
                  <a:pt x="1750" y="500"/>
                  <a:pt x="1750" y="500"/>
                </a:cubicBezTo>
                <a:cubicBezTo>
                  <a:pt x="2250" y="500"/>
                  <a:pt x="2250" y="500"/>
                  <a:pt x="2250" y="500"/>
                </a:cubicBezTo>
                <a:cubicBezTo>
                  <a:pt x="2250" y="1000"/>
                  <a:pt x="2250" y="1000"/>
                  <a:pt x="2250" y="1000"/>
                </a:cubicBezTo>
                <a:cubicBezTo>
                  <a:pt x="500" y="1000"/>
                  <a:pt x="500" y="1000"/>
                  <a:pt x="500" y="1000"/>
                </a:cubicBezTo>
                <a:cubicBezTo>
                  <a:pt x="500" y="500"/>
                  <a:pt x="500" y="500"/>
                  <a:pt x="500" y="500"/>
                </a:cubicBezTo>
                <a:cubicBezTo>
                  <a:pt x="1000" y="500"/>
                  <a:pt x="1000" y="500"/>
                  <a:pt x="1000" y="500"/>
                </a:cubicBezTo>
                <a:lnTo>
                  <a:pt x="1000" y="375"/>
                </a:lnTo>
                <a:close/>
                <a:moveTo>
                  <a:pt x="500" y="500"/>
                </a:moveTo>
                <a:cubicBezTo>
                  <a:pt x="0" y="500"/>
                  <a:pt x="0" y="500"/>
                  <a:pt x="0" y="500"/>
                </a:cubicBezTo>
                <a:cubicBezTo>
                  <a:pt x="0" y="3750"/>
                  <a:pt x="0" y="3750"/>
                  <a:pt x="0" y="3750"/>
                </a:cubicBezTo>
                <a:cubicBezTo>
                  <a:pt x="2750" y="3750"/>
                  <a:pt x="2750" y="3750"/>
                  <a:pt x="2750" y="3750"/>
                </a:cubicBezTo>
                <a:cubicBezTo>
                  <a:pt x="2750" y="500"/>
                  <a:pt x="2750" y="500"/>
                  <a:pt x="2750" y="500"/>
                </a:cubicBezTo>
                <a:cubicBezTo>
                  <a:pt x="2250" y="500"/>
                  <a:pt x="2250" y="500"/>
                  <a:pt x="2250" y="500"/>
                </a:cubicBezTo>
                <a:moveTo>
                  <a:pt x="500" y="1750"/>
                </a:moveTo>
                <a:cubicBezTo>
                  <a:pt x="1500" y="1750"/>
                  <a:pt x="1500" y="1750"/>
                  <a:pt x="1500" y="1750"/>
                </a:cubicBezTo>
                <a:moveTo>
                  <a:pt x="1500" y="2500"/>
                </a:moveTo>
                <a:cubicBezTo>
                  <a:pt x="500" y="2500"/>
                  <a:pt x="500" y="2500"/>
                  <a:pt x="500" y="2500"/>
                </a:cubicBezTo>
                <a:moveTo>
                  <a:pt x="1500" y="3250"/>
                </a:moveTo>
                <a:cubicBezTo>
                  <a:pt x="500" y="3250"/>
                  <a:pt x="500" y="3250"/>
                  <a:pt x="500" y="3250"/>
                </a:cubicBezTo>
                <a:moveTo>
                  <a:pt x="1750" y="1500"/>
                </a:moveTo>
                <a:cubicBezTo>
                  <a:pt x="2000" y="1750"/>
                  <a:pt x="2000" y="1750"/>
                  <a:pt x="2000" y="1750"/>
                </a:cubicBezTo>
                <a:cubicBezTo>
                  <a:pt x="2375" y="1375"/>
                  <a:pt x="2375" y="1375"/>
                  <a:pt x="2375" y="1375"/>
                </a:cubicBezTo>
                <a:moveTo>
                  <a:pt x="1750" y="2250"/>
                </a:moveTo>
                <a:cubicBezTo>
                  <a:pt x="2000" y="2500"/>
                  <a:pt x="2000" y="2500"/>
                  <a:pt x="2000" y="2500"/>
                </a:cubicBezTo>
                <a:cubicBezTo>
                  <a:pt x="2375" y="2125"/>
                  <a:pt x="2375" y="2125"/>
                  <a:pt x="2375" y="2125"/>
                </a:cubicBezTo>
                <a:moveTo>
                  <a:pt x="1750" y="3000"/>
                </a:moveTo>
                <a:cubicBezTo>
                  <a:pt x="2000" y="3250"/>
                  <a:pt x="2000" y="3250"/>
                  <a:pt x="2000" y="3250"/>
                </a:cubicBezTo>
                <a:cubicBezTo>
                  <a:pt x="2375" y="2875"/>
                  <a:pt x="2375" y="2875"/>
                  <a:pt x="2375" y="2875"/>
                </a:cubicBezTo>
              </a:path>
            </a:pathLst>
          </a:custGeom>
          <a:noFill/>
          <a:ln w="12700" cap="flat">
            <a:solidFill>
              <a:schemeClr val="bg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Segoe UI"/>
              <a:ea typeface="+mn-ea"/>
              <a:cs typeface="+mn-cs"/>
            </a:endParaRPr>
          </a:p>
        </p:txBody>
      </p:sp>
      <p:sp>
        <p:nvSpPr>
          <p:cNvPr id="67" name="Processing_E9F5" title="Icon of two interlocked gears">
            <a:extLst>
              <a:ext uri="{FF2B5EF4-FFF2-40B4-BE49-F238E27FC236}">
                <a16:creationId xmlns:a16="http://schemas.microsoft.com/office/drawing/2014/main" id="{DB9F8182-591A-4999-830A-CA3FED222483}"/>
              </a:ext>
            </a:extLst>
          </p:cNvPr>
          <p:cNvSpPr>
            <a:spLocks noChangeAspect="1" noEditPoints="1"/>
          </p:cNvSpPr>
          <p:nvPr/>
        </p:nvSpPr>
        <p:spPr bwMode="auto">
          <a:xfrm>
            <a:off x="7674926" y="4827329"/>
            <a:ext cx="558438" cy="486362"/>
          </a:xfrm>
          <a:custGeom>
            <a:avLst/>
            <a:gdLst>
              <a:gd name="T0" fmla="*/ 924 w 3867"/>
              <a:gd name="T1" fmla="*/ 299 h 3367"/>
              <a:gd name="T2" fmla="*/ 1549 w 3867"/>
              <a:gd name="T3" fmla="*/ 924 h 3367"/>
              <a:gd name="T4" fmla="*/ 924 w 3867"/>
              <a:gd name="T5" fmla="*/ 1549 h 3367"/>
              <a:gd name="T6" fmla="*/ 299 w 3867"/>
              <a:gd name="T7" fmla="*/ 924 h 3367"/>
              <a:gd name="T8" fmla="*/ 924 w 3867"/>
              <a:gd name="T9" fmla="*/ 299 h 3367"/>
              <a:gd name="T10" fmla="*/ 1163 w 3867"/>
              <a:gd name="T11" fmla="*/ 347 h 3367"/>
              <a:gd name="T12" fmla="*/ 1307 w 3867"/>
              <a:gd name="T13" fmla="*/ 0 h 3367"/>
              <a:gd name="T14" fmla="*/ 1501 w 3867"/>
              <a:gd name="T15" fmla="*/ 685 h 3367"/>
              <a:gd name="T16" fmla="*/ 1848 w 3867"/>
              <a:gd name="T17" fmla="*/ 541 h 3367"/>
              <a:gd name="T18" fmla="*/ 1501 w 3867"/>
              <a:gd name="T19" fmla="*/ 1163 h 3367"/>
              <a:gd name="T20" fmla="*/ 1848 w 3867"/>
              <a:gd name="T21" fmla="*/ 1307 h 3367"/>
              <a:gd name="T22" fmla="*/ 1163 w 3867"/>
              <a:gd name="T23" fmla="*/ 1501 h 3367"/>
              <a:gd name="T24" fmla="*/ 1307 w 3867"/>
              <a:gd name="T25" fmla="*/ 1848 h 3367"/>
              <a:gd name="T26" fmla="*/ 685 w 3867"/>
              <a:gd name="T27" fmla="*/ 1501 h 3367"/>
              <a:gd name="T28" fmla="*/ 541 w 3867"/>
              <a:gd name="T29" fmla="*/ 1848 h 3367"/>
              <a:gd name="T30" fmla="*/ 347 w 3867"/>
              <a:gd name="T31" fmla="*/ 1163 h 3367"/>
              <a:gd name="T32" fmla="*/ 0 w 3867"/>
              <a:gd name="T33" fmla="*/ 1307 h 3367"/>
              <a:gd name="T34" fmla="*/ 0 w 3867"/>
              <a:gd name="T35" fmla="*/ 541 h 3367"/>
              <a:gd name="T36" fmla="*/ 347 w 3867"/>
              <a:gd name="T37" fmla="*/ 685 h 3367"/>
              <a:gd name="T38" fmla="*/ 685 w 3867"/>
              <a:gd name="T39" fmla="*/ 347 h 3367"/>
              <a:gd name="T40" fmla="*/ 541 w 3867"/>
              <a:gd name="T41" fmla="*/ 0 h 3367"/>
              <a:gd name="T42" fmla="*/ 2049 w 3867"/>
              <a:gd name="T43" fmla="*/ 2299 h 3367"/>
              <a:gd name="T44" fmla="*/ 2799 w 3867"/>
              <a:gd name="T45" fmla="*/ 3049 h 3367"/>
              <a:gd name="T46" fmla="*/ 3549 w 3867"/>
              <a:gd name="T47" fmla="*/ 2299 h 3367"/>
              <a:gd name="T48" fmla="*/ 2799 w 3867"/>
              <a:gd name="T49" fmla="*/ 1549 h 3367"/>
              <a:gd name="T50" fmla="*/ 2049 w 3867"/>
              <a:gd name="T51" fmla="*/ 2299 h 3367"/>
              <a:gd name="T52" fmla="*/ 2357 w 3867"/>
              <a:gd name="T53" fmla="*/ 1231 h 3367"/>
              <a:gd name="T54" fmla="*/ 2512 w 3867"/>
              <a:gd name="T55" fmla="*/ 1606 h 3367"/>
              <a:gd name="T56" fmla="*/ 2106 w 3867"/>
              <a:gd name="T57" fmla="*/ 2012 h 3367"/>
              <a:gd name="T58" fmla="*/ 1731 w 3867"/>
              <a:gd name="T59" fmla="*/ 1856 h 3367"/>
              <a:gd name="T60" fmla="*/ 2106 w 3867"/>
              <a:gd name="T61" fmla="*/ 2586 h 3367"/>
              <a:gd name="T62" fmla="*/ 1731 w 3867"/>
              <a:gd name="T63" fmla="*/ 2741 h 3367"/>
              <a:gd name="T64" fmla="*/ 2512 w 3867"/>
              <a:gd name="T65" fmla="*/ 2992 h 3367"/>
              <a:gd name="T66" fmla="*/ 2357 w 3867"/>
              <a:gd name="T67" fmla="*/ 3367 h 3367"/>
              <a:gd name="T68" fmla="*/ 3086 w 3867"/>
              <a:gd name="T69" fmla="*/ 2992 h 3367"/>
              <a:gd name="T70" fmla="*/ 3241 w 3867"/>
              <a:gd name="T71" fmla="*/ 3367 h 3367"/>
              <a:gd name="T72" fmla="*/ 3492 w 3867"/>
              <a:gd name="T73" fmla="*/ 2586 h 3367"/>
              <a:gd name="T74" fmla="*/ 3867 w 3867"/>
              <a:gd name="T75" fmla="*/ 2741 h 3367"/>
              <a:gd name="T76" fmla="*/ 3492 w 3867"/>
              <a:gd name="T77" fmla="*/ 2012 h 3367"/>
              <a:gd name="T78" fmla="*/ 3867 w 3867"/>
              <a:gd name="T79" fmla="*/ 1856 h 3367"/>
              <a:gd name="T80" fmla="*/ 3086 w 3867"/>
              <a:gd name="T81" fmla="*/ 1606 h 3367"/>
              <a:gd name="T82" fmla="*/ 3241 w 3867"/>
              <a:gd name="T83" fmla="*/ 1231 h 3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867" h="3367">
                <a:moveTo>
                  <a:pt x="924" y="299"/>
                </a:moveTo>
                <a:cubicBezTo>
                  <a:pt x="1269" y="299"/>
                  <a:pt x="1549" y="579"/>
                  <a:pt x="1549" y="924"/>
                </a:cubicBezTo>
                <a:cubicBezTo>
                  <a:pt x="1549" y="1269"/>
                  <a:pt x="1269" y="1549"/>
                  <a:pt x="924" y="1549"/>
                </a:cubicBezTo>
                <a:cubicBezTo>
                  <a:pt x="579" y="1549"/>
                  <a:pt x="299" y="1269"/>
                  <a:pt x="299" y="924"/>
                </a:cubicBezTo>
                <a:cubicBezTo>
                  <a:pt x="299" y="579"/>
                  <a:pt x="579" y="299"/>
                  <a:pt x="924" y="299"/>
                </a:cubicBezTo>
                <a:close/>
                <a:moveTo>
                  <a:pt x="1163" y="347"/>
                </a:moveTo>
                <a:cubicBezTo>
                  <a:pt x="1307" y="0"/>
                  <a:pt x="1307" y="0"/>
                  <a:pt x="1307" y="0"/>
                </a:cubicBezTo>
                <a:moveTo>
                  <a:pt x="1501" y="685"/>
                </a:moveTo>
                <a:cubicBezTo>
                  <a:pt x="1848" y="541"/>
                  <a:pt x="1848" y="541"/>
                  <a:pt x="1848" y="541"/>
                </a:cubicBezTo>
                <a:moveTo>
                  <a:pt x="1501" y="1163"/>
                </a:moveTo>
                <a:cubicBezTo>
                  <a:pt x="1848" y="1307"/>
                  <a:pt x="1848" y="1307"/>
                  <a:pt x="1848" y="1307"/>
                </a:cubicBezTo>
                <a:moveTo>
                  <a:pt x="1163" y="1501"/>
                </a:moveTo>
                <a:cubicBezTo>
                  <a:pt x="1307" y="1848"/>
                  <a:pt x="1307" y="1848"/>
                  <a:pt x="1307" y="1848"/>
                </a:cubicBezTo>
                <a:moveTo>
                  <a:pt x="685" y="1501"/>
                </a:moveTo>
                <a:cubicBezTo>
                  <a:pt x="541" y="1848"/>
                  <a:pt x="541" y="1848"/>
                  <a:pt x="541" y="1848"/>
                </a:cubicBezTo>
                <a:moveTo>
                  <a:pt x="347" y="1163"/>
                </a:moveTo>
                <a:cubicBezTo>
                  <a:pt x="0" y="1307"/>
                  <a:pt x="0" y="1307"/>
                  <a:pt x="0" y="1307"/>
                </a:cubicBezTo>
                <a:moveTo>
                  <a:pt x="0" y="541"/>
                </a:moveTo>
                <a:cubicBezTo>
                  <a:pt x="347" y="685"/>
                  <a:pt x="347" y="685"/>
                  <a:pt x="347" y="685"/>
                </a:cubicBezTo>
                <a:moveTo>
                  <a:pt x="685" y="347"/>
                </a:moveTo>
                <a:cubicBezTo>
                  <a:pt x="541" y="0"/>
                  <a:pt x="541" y="0"/>
                  <a:pt x="541" y="0"/>
                </a:cubicBezTo>
                <a:moveTo>
                  <a:pt x="2049" y="2299"/>
                </a:moveTo>
                <a:cubicBezTo>
                  <a:pt x="2049" y="2713"/>
                  <a:pt x="2385" y="3049"/>
                  <a:pt x="2799" y="3049"/>
                </a:cubicBezTo>
                <a:cubicBezTo>
                  <a:pt x="3213" y="3049"/>
                  <a:pt x="3549" y="2713"/>
                  <a:pt x="3549" y="2299"/>
                </a:cubicBezTo>
                <a:cubicBezTo>
                  <a:pt x="3549" y="1885"/>
                  <a:pt x="3213" y="1549"/>
                  <a:pt x="2799" y="1549"/>
                </a:cubicBezTo>
                <a:cubicBezTo>
                  <a:pt x="2385" y="1549"/>
                  <a:pt x="2049" y="1885"/>
                  <a:pt x="2049" y="2299"/>
                </a:cubicBezTo>
                <a:close/>
                <a:moveTo>
                  <a:pt x="2357" y="1231"/>
                </a:moveTo>
                <a:cubicBezTo>
                  <a:pt x="2512" y="1606"/>
                  <a:pt x="2512" y="1606"/>
                  <a:pt x="2512" y="1606"/>
                </a:cubicBezTo>
                <a:moveTo>
                  <a:pt x="2106" y="2012"/>
                </a:moveTo>
                <a:cubicBezTo>
                  <a:pt x="1731" y="1856"/>
                  <a:pt x="1731" y="1856"/>
                  <a:pt x="1731" y="1856"/>
                </a:cubicBezTo>
                <a:moveTo>
                  <a:pt x="2106" y="2586"/>
                </a:moveTo>
                <a:cubicBezTo>
                  <a:pt x="1731" y="2741"/>
                  <a:pt x="1731" y="2741"/>
                  <a:pt x="1731" y="2741"/>
                </a:cubicBezTo>
                <a:moveTo>
                  <a:pt x="2512" y="2992"/>
                </a:moveTo>
                <a:cubicBezTo>
                  <a:pt x="2357" y="3367"/>
                  <a:pt x="2357" y="3367"/>
                  <a:pt x="2357" y="3367"/>
                </a:cubicBezTo>
                <a:moveTo>
                  <a:pt x="3086" y="2992"/>
                </a:moveTo>
                <a:cubicBezTo>
                  <a:pt x="3241" y="3367"/>
                  <a:pt x="3241" y="3367"/>
                  <a:pt x="3241" y="3367"/>
                </a:cubicBezTo>
                <a:moveTo>
                  <a:pt x="3492" y="2586"/>
                </a:moveTo>
                <a:cubicBezTo>
                  <a:pt x="3867" y="2741"/>
                  <a:pt x="3867" y="2741"/>
                  <a:pt x="3867" y="2741"/>
                </a:cubicBezTo>
                <a:moveTo>
                  <a:pt x="3492" y="2012"/>
                </a:moveTo>
                <a:cubicBezTo>
                  <a:pt x="3867" y="1856"/>
                  <a:pt x="3867" y="1856"/>
                  <a:pt x="3867" y="1856"/>
                </a:cubicBezTo>
                <a:moveTo>
                  <a:pt x="3086" y="1606"/>
                </a:moveTo>
                <a:cubicBezTo>
                  <a:pt x="3241" y="1231"/>
                  <a:pt x="3241" y="1231"/>
                  <a:pt x="3241" y="1231"/>
                </a:cubicBezTo>
              </a:path>
            </a:pathLst>
          </a:custGeom>
          <a:noFill/>
          <a:ln w="12700" cap="flat">
            <a:solidFill>
              <a:schemeClr val="bg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grpSp>
        <p:nvGrpSpPr>
          <p:cNvPr id="68" name="Group 67">
            <a:extLst>
              <a:ext uri="{FF2B5EF4-FFF2-40B4-BE49-F238E27FC236}">
                <a16:creationId xmlns:a16="http://schemas.microsoft.com/office/drawing/2014/main" id="{1B37B0BA-76EF-4C1D-8E3C-37540207622F}"/>
              </a:ext>
            </a:extLst>
          </p:cNvPr>
          <p:cNvGrpSpPr/>
          <p:nvPr/>
        </p:nvGrpSpPr>
        <p:grpSpPr>
          <a:xfrm>
            <a:off x="10076420" y="4794185"/>
            <a:ext cx="470163" cy="509290"/>
            <a:chOff x="6560761" y="5622362"/>
            <a:chExt cx="295652" cy="295652"/>
          </a:xfrm>
        </p:grpSpPr>
        <p:sp>
          <p:nvSpPr>
            <p:cNvPr id="69" name="Freeform 32">
              <a:extLst>
                <a:ext uri="{FF2B5EF4-FFF2-40B4-BE49-F238E27FC236}">
                  <a16:creationId xmlns:a16="http://schemas.microsoft.com/office/drawing/2014/main" id="{031098CF-BD48-421A-A9DB-21C813A15CF7}"/>
                </a:ext>
              </a:extLst>
            </p:cNvPr>
            <p:cNvSpPr>
              <a:spLocks noEditPoints="1"/>
            </p:cNvSpPr>
            <p:nvPr/>
          </p:nvSpPr>
          <p:spPr bwMode="auto">
            <a:xfrm>
              <a:off x="6560761" y="5622362"/>
              <a:ext cx="295652" cy="295652"/>
            </a:xfrm>
            <a:custGeom>
              <a:avLst/>
              <a:gdLst>
                <a:gd name="T0" fmla="*/ 773 w 773"/>
                <a:gd name="T1" fmla="*/ 215 h 773"/>
                <a:gd name="T2" fmla="*/ 773 w 773"/>
                <a:gd name="T3" fmla="*/ 215 h 773"/>
                <a:gd name="T4" fmla="*/ 773 w 773"/>
                <a:gd name="T5" fmla="*/ 443 h 773"/>
                <a:gd name="T6" fmla="*/ 0 w 773"/>
                <a:gd name="T7" fmla="*/ 443 h 773"/>
                <a:gd name="T8" fmla="*/ 0 w 773"/>
                <a:gd name="T9" fmla="*/ 0 h 773"/>
                <a:gd name="T10" fmla="*/ 773 w 773"/>
                <a:gd name="T11" fmla="*/ 0 h 773"/>
                <a:gd name="T12" fmla="*/ 773 w 773"/>
                <a:gd name="T13" fmla="*/ 215 h 773"/>
                <a:gd name="T14" fmla="*/ 707 w 773"/>
                <a:gd name="T15" fmla="*/ 712 h 773"/>
                <a:gd name="T16" fmla="*/ 707 w 773"/>
                <a:gd name="T17" fmla="*/ 712 h 773"/>
                <a:gd name="T18" fmla="*/ 669 w 773"/>
                <a:gd name="T19" fmla="*/ 654 h 773"/>
                <a:gd name="T20" fmla="*/ 104 w 773"/>
                <a:gd name="T21" fmla="*/ 654 h 773"/>
                <a:gd name="T22" fmla="*/ 22 w 773"/>
                <a:gd name="T23" fmla="*/ 773 h 773"/>
                <a:gd name="T24" fmla="*/ 751 w 773"/>
                <a:gd name="T25" fmla="*/ 773 h 773"/>
                <a:gd name="T26" fmla="*/ 707 w 773"/>
                <a:gd name="T27" fmla="*/ 712 h 773"/>
                <a:gd name="T28" fmla="*/ 249 w 773"/>
                <a:gd name="T29" fmla="*/ 552 h 773"/>
                <a:gd name="T30" fmla="*/ 249 w 773"/>
                <a:gd name="T31" fmla="*/ 552 h 773"/>
                <a:gd name="T32" fmla="*/ 521 w 773"/>
                <a:gd name="T33" fmla="*/ 552 h 773"/>
                <a:gd name="T34" fmla="*/ 388 w 773"/>
                <a:gd name="T35" fmla="*/ 446 h 773"/>
                <a:gd name="T36" fmla="*/ 388 w 773"/>
                <a:gd name="T37" fmla="*/ 446 h 773"/>
                <a:gd name="T38" fmla="*/ 388 w 773"/>
                <a:gd name="T39" fmla="*/ 549 h 7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73" h="773">
                  <a:moveTo>
                    <a:pt x="773" y="215"/>
                  </a:moveTo>
                  <a:lnTo>
                    <a:pt x="773" y="215"/>
                  </a:lnTo>
                  <a:lnTo>
                    <a:pt x="773" y="443"/>
                  </a:lnTo>
                  <a:lnTo>
                    <a:pt x="0" y="443"/>
                  </a:lnTo>
                  <a:lnTo>
                    <a:pt x="0" y="0"/>
                  </a:lnTo>
                  <a:lnTo>
                    <a:pt x="773" y="0"/>
                  </a:lnTo>
                  <a:lnTo>
                    <a:pt x="773" y="215"/>
                  </a:lnTo>
                  <a:close/>
                  <a:moveTo>
                    <a:pt x="707" y="712"/>
                  </a:moveTo>
                  <a:lnTo>
                    <a:pt x="707" y="712"/>
                  </a:lnTo>
                  <a:lnTo>
                    <a:pt x="669" y="654"/>
                  </a:lnTo>
                  <a:lnTo>
                    <a:pt x="104" y="654"/>
                  </a:lnTo>
                  <a:lnTo>
                    <a:pt x="22" y="773"/>
                  </a:lnTo>
                  <a:lnTo>
                    <a:pt x="751" y="773"/>
                  </a:lnTo>
                  <a:lnTo>
                    <a:pt x="707" y="712"/>
                  </a:lnTo>
                  <a:close/>
                  <a:moveTo>
                    <a:pt x="249" y="552"/>
                  </a:moveTo>
                  <a:lnTo>
                    <a:pt x="249" y="552"/>
                  </a:lnTo>
                  <a:lnTo>
                    <a:pt x="521" y="552"/>
                  </a:lnTo>
                  <a:moveTo>
                    <a:pt x="388" y="446"/>
                  </a:moveTo>
                  <a:lnTo>
                    <a:pt x="388" y="446"/>
                  </a:lnTo>
                  <a:lnTo>
                    <a:pt x="388" y="549"/>
                  </a:lnTo>
                </a:path>
              </a:pathLst>
            </a:custGeom>
            <a:noFill/>
            <a:ln w="12700" cap="sq">
              <a:solidFill>
                <a:schemeClr val="bg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dirty="0"/>
            </a:p>
          </p:txBody>
        </p:sp>
        <p:sp>
          <p:nvSpPr>
            <p:cNvPr id="70" name="Freeform 33">
              <a:extLst>
                <a:ext uri="{FF2B5EF4-FFF2-40B4-BE49-F238E27FC236}">
                  <a16:creationId xmlns:a16="http://schemas.microsoft.com/office/drawing/2014/main" id="{544534ED-AD30-447F-8F63-23F88892DE1F}"/>
                </a:ext>
              </a:extLst>
            </p:cNvPr>
            <p:cNvSpPr>
              <a:spLocks/>
            </p:cNvSpPr>
            <p:nvPr/>
          </p:nvSpPr>
          <p:spPr bwMode="auto">
            <a:xfrm>
              <a:off x="6709140" y="5655581"/>
              <a:ext cx="0" cy="99658"/>
            </a:xfrm>
            <a:custGeom>
              <a:avLst/>
              <a:gdLst>
                <a:gd name="T0" fmla="*/ 0 h 263"/>
                <a:gd name="T1" fmla="*/ 0 h 263"/>
                <a:gd name="T2" fmla="*/ 263 h 263"/>
              </a:gdLst>
              <a:ahLst/>
              <a:cxnLst>
                <a:cxn ang="0">
                  <a:pos x="0" y="T0"/>
                </a:cxn>
                <a:cxn ang="0">
                  <a:pos x="0" y="T1"/>
                </a:cxn>
                <a:cxn ang="0">
                  <a:pos x="0" y="T2"/>
                </a:cxn>
              </a:cxnLst>
              <a:rect l="0" t="0" r="r" b="b"/>
              <a:pathLst>
                <a:path h="263">
                  <a:moveTo>
                    <a:pt x="0" y="0"/>
                  </a:moveTo>
                  <a:lnTo>
                    <a:pt x="0" y="0"/>
                  </a:lnTo>
                  <a:lnTo>
                    <a:pt x="0" y="263"/>
                  </a:lnTo>
                </a:path>
              </a:pathLst>
            </a:custGeom>
            <a:noFill/>
            <a:ln w="12700" cap="sq">
              <a:solidFill>
                <a:schemeClr val="bg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dirty="0"/>
            </a:p>
          </p:txBody>
        </p:sp>
        <p:sp>
          <p:nvSpPr>
            <p:cNvPr id="71" name="Freeform 34">
              <a:extLst>
                <a:ext uri="{FF2B5EF4-FFF2-40B4-BE49-F238E27FC236}">
                  <a16:creationId xmlns:a16="http://schemas.microsoft.com/office/drawing/2014/main" id="{8405D80F-32B1-467F-B22E-B8A8CC1559B1}"/>
                </a:ext>
              </a:extLst>
            </p:cNvPr>
            <p:cNvSpPr>
              <a:spLocks noEditPoints="1"/>
            </p:cNvSpPr>
            <p:nvPr/>
          </p:nvSpPr>
          <p:spPr bwMode="auto">
            <a:xfrm>
              <a:off x="6584015" y="5666654"/>
              <a:ext cx="94122" cy="83049"/>
            </a:xfrm>
            <a:custGeom>
              <a:avLst/>
              <a:gdLst>
                <a:gd name="T0" fmla="*/ 59 w 248"/>
                <a:gd name="T1" fmla="*/ 19 h 217"/>
                <a:gd name="T2" fmla="*/ 59 w 248"/>
                <a:gd name="T3" fmla="*/ 19 h 217"/>
                <a:gd name="T4" fmla="*/ 99 w 248"/>
                <a:gd name="T5" fmla="*/ 60 h 217"/>
                <a:gd name="T6" fmla="*/ 59 w 248"/>
                <a:gd name="T7" fmla="*/ 100 h 217"/>
                <a:gd name="T8" fmla="*/ 20 w 248"/>
                <a:gd name="T9" fmla="*/ 60 h 217"/>
                <a:gd name="T10" fmla="*/ 59 w 248"/>
                <a:gd name="T11" fmla="*/ 19 h 217"/>
                <a:gd name="T12" fmla="*/ 59 w 248"/>
                <a:gd name="T13" fmla="*/ 19 h 217"/>
                <a:gd name="T14" fmla="*/ 75 w 248"/>
                <a:gd name="T15" fmla="*/ 22 h 217"/>
                <a:gd name="T16" fmla="*/ 75 w 248"/>
                <a:gd name="T17" fmla="*/ 22 h 217"/>
                <a:gd name="T18" fmla="*/ 84 w 248"/>
                <a:gd name="T19" fmla="*/ 0 h 217"/>
                <a:gd name="T20" fmla="*/ 96 w 248"/>
                <a:gd name="T21" fmla="*/ 44 h 217"/>
                <a:gd name="T22" fmla="*/ 96 w 248"/>
                <a:gd name="T23" fmla="*/ 44 h 217"/>
                <a:gd name="T24" fmla="*/ 119 w 248"/>
                <a:gd name="T25" fmla="*/ 35 h 217"/>
                <a:gd name="T26" fmla="*/ 96 w 248"/>
                <a:gd name="T27" fmla="*/ 75 h 217"/>
                <a:gd name="T28" fmla="*/ 96 w 248"/>
                <a:gd name="T29" fmla="*/ 75 h 217"/>
                <a:gd name="T30" fmla="*/ 119 w 248"/>
                <a:gd name="T31" fmla="*/ 84 h 217"/>
                <a:gd name="T32" fmla="*/ 75 w 248"/>
                <a:gd name="T33" fmla="*/ 97 h 217"/>
                <a:gd name="T34" fmla="*/ 75 w 248"/>
                <a:gd name="T35" fmla="*/ 97 h 217"/>
                <a:gd name="T36" fmla="*/ 84 w 248"/>
                <a:gd name="T37" fmla="*/ 119 h 217"/>
                <a:gd name="T38" fmla="*/ 44 w 248"/>
                <a:gd name="T39" fmla="*/ 97 h 217"/>
                <a:gd name="T40" fmla="*/ 44 w 248"/>
                <a:gd name="T41" fmla="*/ 97 h 217"/>
                <a:gd name="T42" fmla="*/ 35 w 248"/>
                <a:gd name="T43" fmla="*/ 119 h 217"/>
                <a:gd name="T44" fmla="*/ 23 w 248"/>
                <a:gd name="T45" fmla="*/ 75 h 217"/>
                <a:gd name="T46" fmla="*/ 23 w 248"/>
                <a:gd name="T47" fmla="*/ 75 h 217"/>
                <a:gd name="T48" fmla="*/ 0 w 248"/>
                <a:gd name="T49" fmla="*/ 84 h 217"/>
                <a:gd name="T50" fmla="*/ 0 w 248"/>
                <a:gd name="T51" fmla="*/ 35 h 217"/>
                <a:gd name="T52" fmla="*/ 0 w 248"/>
                <a:gd name="T53" fmla="*/ 35 h 217"/>
                <a:gd name="T54" fmla="*/ 23 w 248"/>
                <a:gd name="T55" fmla="*/ 44 h 217"/>
                <a:gd name="T56" fmla="*/ 44 w 248"/>
                <a:gd name="T57" fmla="*/ 22 h 217"/>
                <a:gd name="T58" fmla="*/ 44 w 248"/>
                <a:gd name="T59" fmla="*/ 22 h 217"/>
                <a:gd name="T60" fmla="*/ 35 w 248"/>
                <a:gd name="T61" fmla="*/ 0 h 217"/>
                <a:gd name="T62" fmla="*/ 131 w 248"/>
                <a:gd name="T63" fmla="*/ 148 h 217"/>
                <a:gd name="T64" fmla="*/ 131 w 248"/>
                <a:gd name="T65" fmla="*/ 148 h 217"/>
                <a:gd name="T66" fmla="*/ 179 w 248"/>
                <a:gd name="T67" fmla="*/ 197 h 217"/>
                <a:gd name="T68" fmla="*/ 227 w 248"/>
                <a:gd name="T69" fmla="*/ 148 h 217"/>
                <a:gd name="T70" fmla="*/ 179 w 248"/>
                <a:gd name="T71" fmla="*/ 100 h 217"/>
                <a:gd name="T72" fmla="*/ 131 w 248"/>
                <a:gd name="T73" fmla="*/ 148 h 217"/>
                <a:gd name="T74" fmla="*/ 131 w 248"/>
                <a:gd name="T75" fmla="*/ 148 h 217"/>
                <a:gd name="T76" fmla="*/ 151 w 248"/>
                <a:gd name="T77" fmla="*/ 79 h 217"/>
                <a:gd name="T78" fmla="*/ 151 w 248"/>
                <a:gd name="T79" fmla="*/ 79 h 217"/>
                <a:gd name="T80" fmla="*/ 161 w 248"/>
                <a:gd name="T81" fmla="*/ 104 h 217"/>
                <a:gd name="T82" fmla="*/ 135 w 248"/>
                <a:gd name="T83" fmla="*/ 130 h 217"/>
                <a:gd name="T84" fmla="*/ 135 w 248"/>
                <a:gd name="T85" fmla="*/ 130 h 217"/>
                <a:gd name="T86" fmla="*/ 111 w 248"/>
                <a:gd name="T87" fmla="*/ 120 h 217"/>
                <a:gd name="T88" fmla="*/ 135 w 248"/>
                <a:gd name="T89" fmla="*/ 167 h 217"/>
                <a:gd name="T90" fmla="*/ 135 w 248"/>
                <a:gd name="T91" fmla="*/ 167 h 217"/>
                <a:gd name="T92" fmla="*/ 111 w 248"/>
                <a:gd name="T93" fmla="*/ 177 h 217"/>
                <a:gd name="T94" fmla="*/ 161 w 248"/>
                <a:gd name="T95" fmla="*/ 193 h 217"/>
                <a:gd name="T96" fmla="*/ 161 w 248"/>
                <a:gd name="T97" fmla="*/ 193 h 217"/>
                <a:gd name="T98" fmla="*/ 151 w 248"/>
                <a:gd name="T99" fmla="*/ 217 h 217"/>
                <a:gd name="T100" fmla="*/ 198 w 248"/>
                <a:gd name="T101" fmla="*/ 193 h 217"/>
                <a:gd name="T102" fmla="*/ 198 w 248"/>
                <a:gd name="T103" fmla="*/ 193 h 217"/>
                <a:gd name="T104" fmla="*/ 208 w 248"/>
                <a:gd name="T105" fmla="*/ 217 h 217"/>
                <a:gd name="T106" fmla="*/ 224 w 248"/>
                <a:gd name="T107" fmla="*/ 167 h 217"/>
                <a:gd name="T108" fmla="*/ 224 w 248"/>
                <a:gd name="T109" fmla="*/ 167 h 217"/>
                <a:gd name="T110" fmla="*/ 248 w 248"/>
                <a:gd name="T111" fmla="*/ 177 h 217"/>
                <a:gd name="T112" fmla="*/ 224 w 248"/>
                <a:gd name="T113" fmla="*/ 130 h 217"/>
                <a:gd name="T114" fmla="*/ 224 w 248"/>
                <a:gd name="T115" fmla="*/ 130 h 217"/>
                <a:gd name="T116" fmla="*/ 248 w 248"/>
                <a:gd name="T117" fmla="*/ 120 h 217"/>
                <a:gd name="T118" fmla="*/ 198 w 248"/>
                <a:gd name="T119" fmla="*/ 104 h 217"/>
                <a:gd name="T120" fmla="*/ 198 w 248"/>
                <a:gd name="T121" fmla="*/ 104 h 217"/>
                <a:gd name="T122" fmla="*/ 208 w 248"/>
                <a:gd name="T123" fmla="*/ 79 h 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48" h="217">
                  <a:moveTo>
                    <a:pt x="59" y="19"/>
                  </a:moveTo>
                  <a:lnTo>
                    <a:pt x="59" y="19"/>
                  </a:lnTo>
                  <a:cubicBezTo>
                    <a:pt x="82" y="19"/>
                    <a:pt x="99" y="37"/>
                    <a:pt x="99" y="60"/>
                  </a:cubicBezTo>
                  <a:cubicBezTo>
                    <a:pt x="99" y="82"/>
                    <a:pt x="82" y="100"/>
                    <a:pt x="59" y="100"/>
                  </a:cubicBezTo>
                  <a:cubicBezTo>
                    <a:pt x="37" y="100"/>
                    <a:pt x="20" y="82"/>
                    <a:pt x="20" y="60"/>
                  </a:cubicBezTo>
                  <a:cubicBezTo>
                    <a:pt x="20" y="37"/>
                    <a:pt x="37" y="19"/>
                    <a:pt x="59" y="19"/>
                  </a:cubicBezTo>
                  <a:lnTo>
                    <a:pt x="59" y="19"/>
                  </a:lnTo>
                  <a:close/>
                  <a:moveTo>
                    <a:pt x="75" y="22"/>
                  </a:moveTo>
                  <a:lnTo>
                    <a:pt x="75" y="22"/>
                  </a:lnTo>
                  <a:lnTo>
                    <a:pt x="84" y="0"/>
                  </a:lnTo>
                  <a:moveTo>
                    <a:pt x="96" y="44"/>
                  </a:moveTo>
                  <a:lnTo>
                    <a:pt x="96" y="44"/>
                  </a:lnTo>
                  <a:lnTo>
                    <a:pt x="119" y="35"/>
                  </a:lnTo>
                  <a:moveTo>
                    <a:pt x="96" y="75"/>
                  </a:moveTo>
                  <a:lnTo>
                    <a:pt x="96" y="75"/>
                  </a:lnTo>
                  <a:lnTo>
                    <a:pt x="119" y="84"/>
                  </a:lnTo>
                  <a:moveTo>
                    <a:pt x="75" y="97"/>
                  </a:moveTo>
                  <a:lnTo>
                    <a:pt x="75" y="97"/>
                  </a:lnTo>
                  <a:lnTo>
                    <a:pt x="84" y="119"/>
                  </a:lnTo>
                  <a:moveTo>
                    <a:pt x="44" y="97"/>
                  </a:moveTo>
                  <a:lnTo>
                    <a:pt x="44" y="97"/>
                  </a:lnTo>
                  <a:lnTo>
                    <a:pt x="35" y="119"/>
                  </a:lnTo>
                  <a:moveTo>
                    <a:pt x="23" y="75"/>
                  </a:moveTo>
                  <a:lnTo>
                    <a:pt x="23" y="75"/>
                  </a:lnTo>
                  <a:lnTo>
                    <a:pt x="0" y="84"/>
                  </a:lnTo>
                  <a:moveTo>
                    <a:pt x="0" y="35"/>
                  </a:moveTo>
                  <a:lnTo>
                    <a:pt x="0" y="35"/>
                  </a:lnTo>
                  <a:lnTo>
                    <a:pt x="23" y="44"/>
                  </a:lnTo>
                  <a:moveTo>
                    <a:pt x="44" y="22"/>
                  </a:moveTo>
                  <a:lnTo>
                    <a:pt x="44" y="22"/>
                  </a:lnTo>
                  <a:lnTo>
                    <a:pt x="35" y="0"/>
                  </a:lnTo>
                  <a:moveTo>
                    <a:pt x="131" y="148"/>
                  </a:moveTo>
                  <a:lnTo>
                    <a:pt x="131" y="148"/>
                  </a:lnTo>
                  <a:cubicBezTo>
                    <a:pt x="131" y="175"/>
                    <a:pt x="153" y="197"/>
                    <a:pt x="179" y="197"/>
                  </a:cubicBezTo>
                  <a:cubicBezTo>
                    <a:pt x="206" y="197"/>
                    <a:pt x="227" y="175"/>
                    <a:pt x="227" y="148"/>
                  </a:cubicBezTo>
                  <a:cubicBezTo>
                    <a:pt x="227" y="122"/>
                    <a:pt x="206" y="100"/>
                    <a:pt x="179" y="100"/>
                  </a:cubicBezTo>
                  <a:cubicBezTo>
                    <a:pt x="153" y="100"/>
                    <a:pt x="131" y="122"/>
                    <a:pt x="131" y="148"/>
                  </a:cubicBezTo>
                  <a:lnTo>
                    <a:pt x="131" y="148"/>
                  </a:lnTo>
                  <a:close/>
                  <a:moveTo>
                    <a:pt x="151" y="79"/>
                  </a:moveTo>
                  <a:lnTo>
                    <a:pt x="151" y="79"/>
                  </a:lnTo>
                  <a:lnTo>
                    <a:pt x="161" y="104"/>
                  </a:lnTo>
                  <a:moveTo>
                    <a:pt x="135" y="130"/>
                  </a:moveTo>
                  <a:lnTo>
                    <a:pt x="135" y="130"/>
                  </a:lnTo>
                  <a:lnTo>
                    <a:pt x="111" y="120"/>
                  </a:lnTo>
                  <a:moveTo>
                    <a:pt x="135" y="167"/>
                  </a:moveTo>
                  <a:lnTo>
                    <a:pt x="135" y="167"/>
                  </a:lnTo>
                  <a:lnTo>
                    <a:pt x="111" y="177"/>
                  </a:lnTo>
                  <a:moveTo>
                    <a:pt x="161" y="193"/>
                  </a:moveTo>
                  <a:lnTo>
                    <a:pt x="161" y="193"/>
                  </a:lnTo>
                  <a:lnTo>
                    <a:pt x="151" y="217"/>
                  </a:lnTo>
                  <a:moveTo>
                    <a:pt x="198" y="193"/>
                  </a:moveTo>
                  <a:lnTo>
                    <a:pt x="198" y="193"/>
                  </a:lnTo>
                  <a:lnTo>
                    <a:pt x="208" y="217"/>
                  </a:lnTo>
                  <a:moveTo>
                    <a:pt x="224" y="167"/>
                  </a:moveTo>
                  <a:lnTo>
                    <a:pt x="224" y="167"/>
                  </a:lnTo>
                  <a:lnTo>
                    <a:pt x="248" y="177"/>
                  </a:lnTo>
                  <a:moveTo>
                    <a:pt x="224" y="130"/>
                  </a:moveTo>
                  <a:lnTo>
                    <a:pt x="224" y="130"/>
                  </a:lnTo>
                  <a:lnTo>
                    <a:pt x="248" y="120"/>
                  </a:lnTo>
                  <a:moveTo>
                    <a:pt x="198" y="104"/>
                  </a:moveTo>
                  <a:lnTo>
                    <a:pt x="198" y="104"/>
                  </a:lnTo>
                  <a:lnTo>
                    <a:pt x="208" y="79"/>
                  </a:lnTo>
                </a:path>
              </a:pathLst>
            </a:custGeom>
            <a:noFill/>
            <a:ln w="12700" cap="sq">
              <a:solidFill>
                <a:schemeClr val="bg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dirty="0"/>
            </a:p>
          </p:txBody>
        </p:sp>
        <p:sp>
          <p:nvSpPr>
            <p:cNvPr id="72" name="Freeform 35">
              <a:extLst>
                <a:ext uri="{FF2B5EF4-FFF2-40B4-BE49-F238E27FC236}">
                  <a16:creationId xmlns:a16="http://schemas.microsoft.com/office/drawing/2014/main" id="{5EFED190-DBA2-4929-A6C7-4662C4C61728}"/>
                </a:ext>
              </a:extLst>
            </p:cNvPr>
            <p:cNvSpPr>
              <a:spLocks noEditPoints="1"/>
            </p:cNvSpPr>
            <p:nvPr/>
          </p:nvSpPr>
          <p:spPr bwMode="auto">
            <a:xfrm>
              <a:off x="6732394" y="5664440"/>
              <a:ext cx="108516" cy="90799"/>
            </a:xfrm>
            <a:custGeom>
              <a:avLst/>
              <a:gdLst>
                <a:gd name="T0" fmla="*/ 285 w 285"/>
                <a:gd name="T1" fmla="*/ 113 h 236"/>
                <a:gd name="T2" fmla="*/ 285 w 285"/>
                <a:gd name="T3" fmla="*/ 113 h 236"/>
                <a:gd name="T4" fmla="*/ 285 w 285"/>
                <a:gd name="T5" fmla="*/ 236 h 236"/>
                <a:gd name="T6" fmla="*/ 0 w 285"/>
                <a:gd name="T7" fmla="*/ 236 h 236"/>
                <a:gd name="T8" fmla="*/ 0 w 285"/>
                <a:gd name="T9" fmla="*/ 0 h 236"/>
                <a:gd name="T10" fmla="*/ 285 w 285"/>
                <a:gd name="T11" fmla="*/ 0 h 236"/>
                <a:gd name="T12" fmla="*/ 285 w 285"/>
                <a:gd name="T13" fmla="*/ 113 h 236"/>
                <a:gd name="T14" fmla="*/ 39 w 285"/>
                <a:gd name="T15" fmla="*/ 42 h 236"/>
                <a:gd name="T16" fmla="*/ 39 w 285"/>
                <a:gd name="T17" fmla="*/ 42 h 236"/>
                <a:gd name="T18" fmla="*/ 39 w 285"/>
                <a:gd name="T19" fmla="*/ 64 h 236"/>
                <a:gd name="T20" fmla="*/ 39 w 285"/>
                <a:gd name="T21" fmla="*/ 0 h 236"/>
                <a:gd name="T22" fmla="*/ 39 w 285"/>
                <a:gd name="T23" fmla="*/ 0 h 236"/>
                <a:gd name="T24" fmla="*/ 39 w 285"/>
                <a:gd name="T25" fmla="*/ 20 h 236"/>
                <a:gd name="T26" fmla="*/ 39 w 285"/>
                <a:gd name="T27" fmla="*/ 85 h 236"/>
                <a:gd name="T28" fmla="*/ 39 w 285"/>
                <a:gd name="T29" fmla="*/ 85 h 236"/>
                <a:gd name="T30" fmla="*/ 39 w 285"/>
                <a:gd name="T31" fmla="*/ 106 h 236"/>
                <a:gd name="T32" fmla="*/ 39 w 285"/>
                <a:gd name="T33" fmla="*/ 128 h 236"/>
                <a:gd name="T34" fmla="*/ 39 w 285"/>
                <a:gd name="T35" fmla="*/ 128 h 236"/>
                <a:gd name="T36" fmla="*/ 39 w 285"/>
                <a:gd name="T37" fmla="*/ 150 h 236"/>
                <a:gd name="T38" fmla="*/ 39 w 285"/>
                <a:gd name="T39" fmla="*/ 171 h 236"/>
                <a:gd name="T40" fmla="*/ 39 w 285"/>
                <a:gd name="T41" fmla="*/ 171 h 236"/>
                <a:gd name="T42" fmla="*/ 39 w 285"/>
                <a:gd name="T43" fmla="*/ 191 h 236"/>
                <a:gd name="T44" fmla="*/ 39 w 285"/>
                <a:gd name="T45" fmla="*/ 214 h 236"/>
                <a:gd name="T46" fmla="*/ 39 w 285"/>
                <a:gd name="T47" fmla="*/ 214 h 236"/>
                <a:gd name="T48" fmla="*/ 39 w 285"/>
                <a:gd name="T49" fmla="*/ 236 h 236"/>
                <a:gd name="T50" fmla="*/ 248 w 285"/>
                <a:gd name="T51" fmla="*/ 42 h 236"/>
                <a:gd name="T52" fmla="*/ 248 w 285"/>
                <a:gd name="T53" fmla="*/ 42 h 236"/>
                <a:gd name="T54" fmla="*/ 248 w 285"/>
                <a:gd name="T55" fmla="*/ 64 h 236"/>
                <a:gd name="T56" fmla="*/ 248 w 285"/>
                <a:gd name="T57" fmla="*/ 0 h 236"/>
                <a:gd name="T58" fmla="*/ 248 w 285"/>
                <a:gd name="T59" fmla="*/ 0 h 236"/>
                <a:gd name="T60" fmla="*/ 248 w 285"/>
                <a:gd name="T61" fmla="*/ 20 h 236"/>
                <a:gd name="T62" fmla="*/ 248 w 285"/>
                <a:gd name="T63" fmla="*/ 85 h 236"/>
                <a:gd name="T64" fmla="*/ 248 w 285"/>
                <a:gd name="T65" fmla="*/ 85 h 236"/>
                <a:gd name="T66" fmla="*/ 248 w 285"/>
                <a:gd name="T67" fmla="*/ 106 h 236"/>
                <a:gd name="T68" fmla="*/ 248 w 285"/>
                <a:gd name="T69" fmla="*/ 128 h 236"/>
                <a:gd name="T70" fmla="*/ 248 w 285"/>
                <a:gd name="T71" fmla="*/ 128 h 236"/>
                <a:gd name="T72" fmla="*/ 248 w 285"/>
                <a:gd name="T73" fmla="*/ 150 h 236"/>
                <a:gd name="T74" fmla="*/ 248 w 285"/>
                <a:gd name="T75" fmla="*/ 171 h 236"/>
                <a:gd name="T76" fmla="*/ 248 w 285"/>
                <a:gd name="T77" fmla="*/ 171 h 236"/>
                <a:gd name="T78" fmla="*/ 248 w 285"/>
                <a:gd name="T79" fmla="*/ 191 h 236"/>
                <a:gd name="T80" fmla="*/ 248 w 285"/>
                <a:gd name="T81" fmla="*/ 214 h 236"/>
                <a:gd name="T82" fmla="*/ 248 w 285"/>
                <a:gd name="T83" fmla="*/ 214 h 236"/>
                <a:gd name="T84" fmla="*/ 248 w 285"/>
                <a:gd name="T85" fmla="*/ 236 h 2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85" h="236">
                  <a:moveTo>
                    <a:pt x="285" y="113"/>
                  </a:moveTo>
                  <a:lnTo>
                    <a:pt x="285" y="113"/>
                  </a:lnTo>
                  <a:lnTo>
                    <a:pt x="285" y="236"/>
                  </a:lnTo>
                  <a:lnTo>
                    <a:pt x="0" y="236"/>
                  </a:lnTo>
                  <a:lnTo>
                    <a:pt x="0" y="0"/>
                  </a:lnTo>
                  <a:lnTo>
                    <a:pt x="285" y="0"/>
                  </a:lnTo>
                  <a:lnTo>
                    <a:pt x="285" y="113"/>
                  </a:lnTo>
                  <a:close/>
                  <a:moveTo>
                    <a:pt x="39" y="42"/>
                  </a:moveTo>
                  <a:lnTo>
                    <a:pt x="39" y="42"/>
                  </a:lnTo>
                  <a:lnTo>
                    <a:pt x="39" y="64"/>
                  </a:lnTo>
                  <a:moveTo>
                    <a:pt x="39" y="0"/>
                  </a:moveTo>
                  <a:lnTo>
                    <a:pt x="39" y="0"/>
                  </a:lnTo>
                  <a:lnTo>
                    <a:pt x="39" y="20"/>
                  </a:lnTo>
                  <a:moveTo>
                    <a:pt x="39" y="85"/>
                  </a:moveTo>
                  <a:lnTo>
                    <a:pt x="39" y="85"/>
                  </a:lnTo>
                  <a:lnTo>
                    <a:pt x="39" y="106"/>
                  </a:lnTo>
                  <a:moveTo>
                    <a:pt x="39" y="128"/>
                  </a:moveTo>
                  <a:lnTo>
                    <a:pt x="39" y="128"/>
                  </a:lnTo>
                  <a:lnTo>
                    <a:pt x="39" y="150"/>
                  </a:lnTo>
                  <a:moveTo>
                    <a:pt x="39" y="171"/>
                  </a:moveTo>
                  <a:lnTo>
                    <a:pt x="39" y="171"/>
                  </a:lnTo>
                  <a:lnTo>
                    <a:pt x="39" y="191"/>
                  </a:lnTo>
                  <a:moveTo>
                    <a:pt x="39" y="214"/>
                  </a:moveTo>
                  <a:lnTo>
                    <a:pt x="39" y="214"/>
                  </a:lnTo>
                  <a:lnTo>
                    <a:pt x="39" y="236"/>
                  </a:lnTo>
                  <a:moveTo>
                    <a:pt x="248" y="42"/>
                  </a:moveTo>
                  <a:lnTo>
                    <a:pt x="248" y="42"/>
                  </a:lnTo>
                  <a:lnTo>
                    <a:pt x="248" y="64"/>
                  </a:lnTo>
                  <a:moveTo>
                    <a:pt x="248" y="0"/>
                  </a:moveTo>
                  <a:lnTo>
                    <a:pt x="248" y="0"/>
                  </a:lnTo>
                  <a:lnTo>
                    <a:pt x="248" y="20"/>
                  </a:lnTo>
                  <a:moveTo>
                    <a:pt x="248" y="85"/>
                  </a:moveTo>
                  <a:lnTo>
                    <a:pt x="248" y="85"/>
                  </a:lnTo>
                  <a:lnTo>
                    <a:pt x="248" y="106"/>
                  </a:lnTo>
                  <a:moveTo>
                    <a:pt x="248" y="128"/>
                  </a:moveTo>
                  <a:lnTo>
                    <a:pt x="248" y="128"/>
                  </a:lnTo>
                  <a:lnTo>
                    <a:pt x="248" y="150"/>
                  </a:lnTo>
                  <a:moveTo>
                    <a:pt x="248" y="171"/>
                  </a:moveTo>
                  <a:lnTo>
                    <a:pt x="248" y="171"/>
                  </a:lnTo>
                  <a:lnTo>
                    <a:pt x="248" y="191"/>
                  </a:lnTo>
                  <a:moveTo>
                    <a:pt x="248" y="214"/>
                  </a:moveTo>
                  <a:lnTo>
                    <a:pt x="248" y="214"/>
                  </a:lnTo>
                  <a:lnTo>
                    <a:pt x="248" y="236"/>
                  </a:lnTo>
                </a:path>
              </a:pathLst>
            </a:custGeom>
            <a:noFill/>
            <a:ln w="4763" cap="sq">
              <a:solidFill>
                <a:schemeClr val="bg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dirty="0"/>
            </a:p>
          </p:txBody>
        </p:sp>
        <p:sp>
          <p:nvSpPr>
            <p:cNvPr id="73" name="Freeform 36">
              <a:extLst>
                <a:ext uri="{FF2B5EF4-FFF2-40B4-BE49-F238E27FC236}">
                  <a16:creationId xmlns:a16="http://schemas.microsoft.com/office/drawing/2014/main" id="{30739395-5F87-4E92-83AF-C8772AFF18C3}"/>
                </a:ext>
              </a:extLst>
            </p:cNvPr>
            <p:cNvSpPr>
              <a:spLocks/>
            </p:cNvSpPr>
            <p:nvPr/>
          </p:nvSpPr>
          <p:spPr bwMode="auto">
            <a:xfrm>
              <a:off x="6778901" y="5702088"/>
              <a:ext cx="21039" cy="16610"/>
            </a:xfrm>
            <a:custGeom>
              <a:avLst/>
              <a:gdLst>
                <a:gd name="T0" fmla="*/ 55 w 55"/>
                <a:gd name="T1" fmla="*/ 23 h 45"/>
                <a:gd name="T2" fmla="*/ 55 w 55"/>
                <a:gd name="T3" fmla="*/ 23 h 45"/>
                <a:gd name="T4" fmla="*/ 27 w 55"/>
                <a:gd name="T5" fmla="*/ 34 h 45"/>
                <a:gd name="T6" fmla="*/ 0 w 55"/>
                <a:gd name="T7" fmla="*/ 45 h 45"/>
                <a:gd name="T8" fmla="*/ 0 w 55"/>
                <a:gd name="T9" fmla="*/ 23 h 45"/>
                <a:gd name="T10" fmla="*/ 0 w 55"/>
                <a:gd name="T11" fmla="*/ 0 h 45"/>
                <a:gd name="T12" fmla="*/ 27 w 55"/>
                <a:gd name="T13" fmla="*/ 11 h 45"/>
                <a:gd name="T14" fmla="*/ 55 w 55"/>
                <a:gd name="T15" fmla="*/ 23 h 45"/>
                <a:gd name="T16" fmla="*/ 55 w 55"/>
                <a:gd name="T17" fmla="*/ 23 h 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5" h="45">
                  <a:moveTo>
                    <a:pt x="55" y="23"/>
                  </a:moveTo>
                  <a:lnTo>
                    <a:pt x="55" y="23"/>
                  </a:lnTo>
                  <a:lnTo>
                    <a:pt x="27" y="34"/>
                  </a:lnTo>
                  <a:lnTo>
                    <a:pt x="0" y="45"/>
                  </a:lnTo>
                  <a:lnTo>
                    <a:pt x="0" y="23"/>
                  </a:lnTo>
                  <a:lnTo>
                    <a:pt x="0" y="0"/>
                  </a:lnTo>
                  <a:lnTo>
                    <a:pt x="27" y="11"/>
                  </a:lnTo>
                  <a:lnTo>
                    <a:pt x="55" y="23"/>
                  </a:lnTo>
                  <a:lnTo>
                    <a:pt x="55" y="23"/>
                  </a:lnTo>
                  <a:close/>
                </a:path>
              </a:pathLst>
            </a:custGeom>
            <a:noFill/>
            <a:ln w="4763" cap="sq">
              <a:solidFill>
                <a:schemeClr val="bg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dirty="0"/>
            </a:p>
          </p:txBody>
        </p:sp>
      </p:grpSp>
      <p:sp>
        <p:nvSpPr>
          <p:cNvPr id="2" name="Rectangle 1">
            <a:extLst>
              <a:ext uri="{FF2B5EF4-FFF2-40B4-BE49-F238E27FC236}">
                <a16:creationId xmlns:a16="http://schemas.microsoft.com/office/drawing/2014/main" id="{3DE0FFE3-1E73-418C-B178-BEB41AB309EA}"/>
              </a:ext>
            </a:extLst>
          </p:cNvPr>
          <p:cNvSpPr/>
          <p:nvPr/>
        </p:nvSpPr>
        <p:spPr>
          <a:xfrm>
            <a:off x="387247" y="4059251"/>
            <a:ext cx="11286588" cy="338554"/>
          </a:xfrm>
          <a:prstGeom prst="rect">
            <a:avLst/>
          </a:prstGeom>
        </p:spPr>
        <p:txBody>
          <a:bodyPr wrap="square">
            <a:spAutoFit/>
          </a:bodyPr>
          <a:lstStyle/>
          <a:p>
            <a:r>
              <a:rPr lang="en-US" sz="1600" dirty="0">
                <a:solidFill>
                  <a:schemeClr val="bg1"/>
                </a:solidFill>
              </a:rPr>
              <a:t>By aligning to how you purchase and use technology we can better match your support needs, today and tomorrow </a:t>
            </a:r>
          </a:p>
        </p:txBody>
      </p:sp>
      <p:sp>
        <p:nvSpPr>
          <p:cNvPr id="33" name="Footer Placeholder 1">
            <a:extLst>
              <a:ext uri="{FF2B5EF4-FFF2-40B4-BE49-F238E27FC236}">
                <a16:creationId xmlns:a16="http://schemas.microsoft.com/office/drawing/2014/main" id="{9046FE12-6BB6-4CAC-B6CF-FF4FD8E64978}"/>
              </a:ext>
            </a:extLst>
          </p:cNvPr>
          <p:cNvSpPr>
            <a:spLocks noGrp="1"/>
          </p:cNvSpPr>
          <p:nvPr>
            <p:ph type="ftr" sz="quarter" idx="3"/>
          </p:nvPr>
        </p:nvSpPr>
        <p:spPr>
          <a:xfrm>
            <a:off x="456875" y="6590722"/>
            <a:ext cx="1867552" cy="135796"/>
          </a:xfrm>
        </p:spPr>
        <p:txBody>
          <a:bodyPr/>
          <a:lstStyle/>
          <a:p>
            <a:pPr algn="l"/>
            <a:r>
              <a:rPr lang="en-GB" dirty="0"/>
              <a:t>Microsoft Confidential</a:t>
            </a:r>
          </a:p>
        </p:txBody>
      </p:sp>
      <p:sp>
        <p:nvSpPr>
          <p:cNvPr id="34" name="Star: 5 Points 33">
            <a:extLst>
              <a:ext uri="{FF2B5EF4-FFF2-40B4-BE49-F238E27FC236}">
                <a16:creationId xmlns:a16="http://schemas.microsoft.com/office/drawing/2014/main" id="{CF128B43-1062-4267-B544-AA47BEAE87F3}"/>
              </a:ext>
            </a:extLst>
          </p:cNvPr>
          <p:cNvSpPr/>
          <p:nvPr/>
        </p:nvSpPr>
        <p:spPr bwMode="auto">
          <a:xfrm>
            <a:off x="35950" y="6504271"/>
            <a:ext cx="354742" cy="308697"/>
          </a:xfrm>
          <a:prstGeom prst="star5">
            <a:avLst>
              <a:gd name="adj" fmla="val 19098"/>
              <a:gd name="hf" fmla="val 105146"/>
              <a:gd name="vf" fmla="val 110557"/>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1059186248"/>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Introducing Microsoft Unified Support</a:t>
            </a:r>
          </a:p>
        </p:txBody>
      </p:sp>
      <p:sp>
        <p:nvSpPr>
          <p:cNvPr id="10" name="Text Placeholder 9"/>
          <p:cNvSpPr>
            <a:spLocks noGrp="1"/>
          </p:cNvSpPr>
          <p:nvPr>
            <p:ph type="body" sz="quarter" idx="11"/>
          </p:nvPr>
        </p:nvSpPr>
        <p:spPr/>
        <p:txBody>
          <a:bodyPr/>
          <a:lstStyle/>
          <a:p>
            <a:r>
              <a:rPr lang="en-US" dirty="0"/>
              <a:t>Designed to help you get the most value from your Microsoft investment</a:t>
            </a:r>
          </a:p>
        </p:txBody>
      </p:sp>
      <p:sp>
        <p:nvSpPr>
          <p:cNvPr id="63" name="Arc 62">
            <a:extLst>
              <a:ext uri="{FF2B5EF4-FFF2-40B4-BE49-F238E27FC236}">
                <a16:creationId xmlns:a16="http://schemas.microsoft.com/office/drawing/2014/main" id="{57B5CFE5-2836-4B38-BFA7-E170E1333948}"/>
              </a:ext>
            </a:extLst>
          </p:cNvPr>
          <p:cNvSpPr/>
          <p:nvPr/>
        </p:nvSpPr>
        <p:spPr bwMode="auto">
          <a:xfrm rot="8495669">
            <a:off x="4161845" y="1555252"/>
            <a:ext cx="3868310" cy="3868310"/>
          </a:xfrm>
          <a:prstGeom prst="arc">
            <a:avLst>
              <a:gd name="adj1" fmla="val 16543325"/>
              <a:gd name="adj2" fmla="val 20512359"/>
            </a:avLst>
          </a:prstGeom>
          <a:noFill/>
          <a:ln w="12700">
            <a:solidFill>
              <a:schemeClr val="bg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4" name="Arc 63">
            <a:extLst>
              <a:ext uri="{FF2B5EF4-FFF2-40B4-BE49-F238E27FC236}">
                <a16:creationId xmlns:a16="http://schemas.microsoft.com/office/drawing/2014/main" id="{DE34AF04-C0E0-4E86-959E-9E247FADE756}"/>
              </a:ext>
            </a:extLst>
          </p:cNvPr>
          <p:cNvSpPr/>
          <p:nvPr/>
        </p:nvSpPr>
        <p:spPr bwMode="auto">
          <a:xfrm rot="12883740">
            <a:off x="4161845" y="1555252"/>
            <a:ext cx="3868310" cy="3868310"/>
          </a:xfrm>
          <a:prstGeom prst="arc">
            <a:avLst>
              <a:gd name="adj1" fmla="val 16376896"/>
              <a:gd name="adj2" fmla="val 20379354"/>
            </a:avLst>
          </a:prstGeom>
          <a:noFill/>
          <a:ln w="12700">
            <a:solidFill>
              <a:schemeClr val="bg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54" name="Arc 53">
            <a:extLst>
              <a:ext uri="{FF2B5EF4-FFF2-40B4-BE49-F238E27FC236}">
                <a16:creationId xmlns:a16="http://schemas.microsoft.com/office/drawing/2014/main" id="{CB6427F8-B7AB-49F4-B3C6-11C90130E848}"/>
              </a:ext>
            </a:extLst>
          </p:cNvPr>
          <p:cNvSpPr/>
          <p:nvPr/>
        </p:nvSpPr>
        <p:spPr bwMode="auto">
          <a:xfrm>
            <a:off x="4161845" y="1555252"/>
            <a:ext cx="3868310" cy="3868310"/>
          </a:xfrm>
          <a:prstGeom prst="arc">
            <a:avLst>
              <a:gd name="adj1" fmla="val 16376896"/>
              <a:gd name="adj2" fmla="val 20379354"/>
            </a:avLst>
          </a:prstGeom>
          <a:noFill/>
          <a:ln w="12700">
            <a:solidFill>
              <a:schemeClr val="bg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26" name="Freeform 5">
            <a:extLst>
              <a:ext uri="{FF2B5EF4-FFF2-40B4-BE49-F238E27FC236}">
                <a16:creationId xmlns:a16="http://schemas.microsoft.com/office/drawing/2014/main" id="{825C9B09-B915-40EE-807D-1079A6720D40}"/>
              </a:ext>
            </a:extLst>
          </p:cNvPr>
          <p:cNvSpPr>
            <a:spLocks/>
          </p:cNvSpPr>
          <p:nvPr/>
        </p:nvSpPr>
        <p:spPr bwMode="auto">
          <a:xfrm>
            <a:off x="6172468" y="1774327"/>
            <a:ext cx="1547751" cy="1622802"/>
          </a:xfrm>
          <a:custGeom>
            <a:avLst/>
            <a:gdLst>
              <a:gd name="T0" fmla="*/ 0 w 4297"/>
              <a:gd name="T1" fmla="*/ 0 h 4518"/>
              <a:gd name="T2" fmla="*/ 4297 w 4297"/>
              <a:gd name="T3" fmla="*/ 3122 h 4518"/>
              <a:gd name="T4" fmla="*/ 0 w 4297"/>
              <a:gd name="T5" fmla="*/ 4518 h 4518"/>
              <a:gd name="T6" fmla="*/ 0 w 4297"/>
              <a:gd name="T7" fmla="*/ 0 h 4518"/>
            </a:gdLst>
            <a:ahLst/>
            <a:cxnLst>
              <a:cxn ang="0">
                <a:pos x="T0" y="T1"/>
              </a:cxn>
              <a:cxn ang="0">
                <a:pos x="T2" y="T3"/>
              </a:cxn>
              <a:cxn ang="0">
                <a:pos x="T4" y="T5"/>
              </a:cxn>
              <a:cxn ang="0">
                <a:pos x="T6" y="T7"/>
              </a:cxn>
            </a:cxnLst>
            <a:rect l="0" t="0" r="r" b="b"/>
            <a:pathLst>
              <a:path w="4297" h="4518">
                <a:moveTo>
                  <a:pt x="0" y="0"/>
                </a:moveTo>
                <a:cubicBezTo>
                  <a:pt x="1957" y="0"/>
                  <a:pt x="3692" y="1261"/>
                  <a:pt x="4297" y="3122"/>
                </a:cubicBezTo>
                <a:lnTo>
                  <a:pt x="0" y="4518"/>
                </a:lnTo>
                <a:lnTo>
                  <a:pt x="0" y="0"/>
                </a:lnTo>
                <a:close/>
              </a:path>
            </a:pathLst>
          </a:custGeom>
          <a:solidFill>
            <a:schemeClr val="tx1">
              <a:lumMod val="9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37" name="Freeform 7">
            <a:extLst>
              <a:ext uri="{FF2B5EF4-FFF2-40B4-BE49-F238E27FC236}">
                <a16:creationId xmlns:a16="http://schemas.microsoft.com/office/drawing/2014/main" id="{BE2CB60F-29EE-480C-9A6E-48C3B01B5BCF}"/>
              </a:ext>
            </a:extLst>
          </p:cNvPr>
          <p:cNvSpPr>
            <a:spLocks/>
          </p:cNvSpPr>
          <p:nvPr/>
        </p:nvSpPr>
        <p:spPr bwMode="auto">
          <a:xfrm>
            <a:off x="6220614" y="3040283"/>
            <a:ext cx="1764407" cy="1813969"/>
          </a:xfrm>
          <a:custGeom>
            <a:avLst/>
            <a:gdLst>
              <a:gd name="T0" fmla="*/ 4297 w 4902"/>
              <a:gd name="T1" fmla="*/ 0 h 5052"/>
              <a:gd name="T2" fmla="*/ 2656 w 4902"/>
              <a:gd name="T3" fmla="*/ 5052 h 5052"/>
              <a:gd name="T4" fmla="*/ 0 w 4902"/>
              <a:gd name="T5" fmla="*/ 1396 h 5052"/>
              <a:gd name="T6" fmla="*/ 4297 w 4902"/>
              <a:gd name="T7" fmla="*/ 0 h 5052"/>
            </a:gdLst>
            <a:ahLst/>
            <a:cxnLst>
              <a:cxn ang="0">
                <a:pos x="T0" y="T1"/>
              </a:cxn>
              <a:cxn ang="0">
                <a:pos x="T2" y="T3"/>
              </a:cxn>
              <a:cxn ang="0">
                <a:pos x="T4" y="T5"/>
              </a:cxn>
              <a:cxn ang="0">
                <a:pos x="T6" y="T7"/>
              </a:cxn>
            </a:cxnLst>
            <a:rect l="0" t="0" r="r" b="b"/>
            <a:pathLst>
              <a:path w="4902" h="5052">
                <a:moveTo>
                  <a:pt x="4297" y="0"/>
                </a:moveTo>
                <a:cubicBezTo>
                  <a:pt x="4902" y="1862"/>
                  <a:pt x="4239" y="3901"/>
                  <a:pt x="2656" y="5052"/>
                </a:cubicBezTo>
                <a:lnTo>
                  <a:pt x="0" y="1396"/>
                </a:lnTo>
                <a:lnTo>
                  <a:pt x="4297" y="0"/>
                </a:lnTo>
                <a:close/>
              </a:path>
            </a:pathLst>
          </a:custGeom>
          <a:solidFill>
            <a:schemeClr val="tx1">
              <a:lumMod val="9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48" name="Freeform 9">
            <a:extLst>
              <a:ext uri="{FF2B5EF4-FFF2-40B4-BE49-F238E27FC236}">
                <a16:creationId xmlns:a16="http://schemas.microsoft.com/office/drawing/2014/main" id="{B013FC95-BB1E-4CFA-B393-233F250D939B}"/>
              </a:ext>
            </a:extLst>
          </p:cNvPr>
          <p:cNvSpPr>
            <a:spLocks/>
          </p:cNvSpPr>
          <p:nvPr/>
        </p:nvSpPr>
        <p:spPr bwMode="auto">
          <a:xfrm>
            <a:off x="5140162" y="3632195"/>
            <a:ext cx="1911677" cy="1724758"/>
          </a:xfrm>
          <a:custGeom>
            <a:avLst/>
            <a:gdLst>
              <a:gd name="T0" fmla="*/ 5311 w 5311"/>
              <a:gd name="T1" fmla="*/ 3655 h 4806"/>
              <a:gd name="T2" fmla="*/ 0 w 5311"/>
              <a:gd name="T3" fmla="*/ 3655 h 4806"/>
              <a:gd name="T4" fmla="*/ 2655 w 5311"/>
              <a:gd name="T5" fmla="*/ 0 h 4806"/>
              <a:gd name="T6" fmla="*/ 5311 w 5311"/>
              <a:gd name="T7" fmla="*/ 3655 h 4806"/>
            </a:gdLst>
            <a:ahLst/>
            <a:cxnLst>
              <a:cxn ang="0">
                <a:pos x="T0" y="T1"/>
              </a:cxn>
              <a:cxn ang="0">
                <a:pos x="T2" y="T3"/>
              </a:cxn>
              <a:cxn ang="0">
                <a:pos x="T4" y="T5"/>
              </a:cxn>
              <a:cxn ang="0">
                <a:pos x="T6" y="T7"/>
              </a:cxn>
            </a:cxnLst>
            <a:rect l="0" t="0" r="r" b="b"/>
            <a:pathLst>
              <a:path w="5311" h="4806">
                <a:moveTo>
                  <a:pt x="5311" y="3655"/>
                </a:moveTo>
                <a:cubicBezTo>
                  <a:pt x="3728" y="4806"/>
                  <a:pt x="1583" y="4806"/>
                  <a:pt x="0" y="3655"/>
                </a:cubicBezTo>
                <a:lnTo>
                  <a:pt x="2655" y="0"/>
                </a:lnTo>
                <a:lnTo>
                  <a:pt x="5311" y="3655"/>
                </a:lnTo>
                <a:close/>
              </a:path>
            </a:pathLst>
          </a:custGeom>
          <a:solidFill>
            <a:schemeClr val="tx1">
              <a:lumMod val="9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50" name="Freeform 11">
            <a:extLst>
              <a:ext uri="{FF2B5EF4-FFF2-40B4-BE49-F238E27FC236}">
                <a16:creationId xmlns:a16="http://schemas.microsoft.com/office/drawing/2014/main" id="{DEDAC384-15C5-4E0E-9A3E-533A7514E361}"/>
              </a:ext>
            </a:extLst>
          </p:cNvPr>
          <p:cNvSpPr>
            <a:spLocks/>
          </p:cNvSpPr>
          <p:nvPr/>
        </p:nvSpPr>
        <p:spPr bwMode="auto">
          <a:xfrm>
            <a:off x="4206980" y="3040283"/>
            <a:ext cx="1765824" cy="1813969"/>
          </a:xfrm>
          <a:custGeom>
            <a:avLst/>
            <a:gdLst>
              <a:gd name="T0" fmla="*/ 2246 w 4902"/>
              <a:gd name="T1" fmla="*/ 5052 h 5052"/>
              <a:gd name="T2" fmla="*/ 605 w 4902"/>
              <a:gd name="T3" fmla="*/ 0 h 5052"/>
              <a:gd name="T4" fmla="*/ 4902 w 4902"/>
              <a:gd name="T5" fmla="*/ 1396 h 5052"/>
              <a:gd name="T6" fmla="*/ 2246 w 4902"/>
              <a:gd name="T7" fmla="*/ 5052 h 5052"/>
            </a:gdLst>
            <a:ahLst/>
            <a:cxnLst>
              <a:cxn ang="0">
                <a:pos x="T0" y="T1"/>
              </a:cxn>
              <a:cxn ang="0">
                <a:pos x="T2" y="T3"/>
              </a:cxn>
              <a:cxn ang="0">
                <a:pos x="T4" y="T5"/>
              </a:cxn>
              <a:cxn ang="0">
                <a:pos x="T6" y="T7"/>
              </a:cxn>
            </a:cxnLst>
            <a:rect l="0" t="0" r="r" b="b"/>
            <a:pathLst>
              <a:path w="4902" h="5052">
                <a:moveTo>
                  <a:pt x="2246" y="5052"/>
                </a:moveTo>
                <a:cubicBezTo>
                  <a:pt x="663" y="3901"/>
                  <a:pt x="0" y="1862"/>
                  <a:pt x="605" y="0"/>
                </a:cubicBezTo>
                <a:lnTo>
                  <a:pt x="4902" y="1396"/>
                </a:lnTo>
                <a:lnTo>
                  <a:pt x="2246" y="5052"/>
                </a:lnTo>
                <a:close/>
              </a:path>
            </a:pathLst>
          </a:custGeom>
          <a:solidFill>
            <a:schemeClr val="tx1">
              <a:lumMod val="9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52" name="Freeform 13">
            <a:extLst>
              <a:ext uri="{FF2B5EF4-FFF2-40B4-BE49-F238E27FC236}">
                <a16:creationId xmlns:a16="http://schemas.microsoft.com/office/drawing/2014/main" id="{92E03799-7B9F-4D7F-A691-CEF72CE3F932}"/>
              </a:ext>
            </a:extLst>
          </p:cNvPr>
          <p:cNvSpPr>
            <a:spLocks/>
          </p:cNvSpPr>
          <p:nvPr/>
        </p:nvSpPr>
        <p:spPr bwMode="auto">
          <a:xfrm>
            <a:off x="4473199" y="1774327"/>
            <a:ext cx="1546335" cy="1622802"/>
          </a:xfrm>
          <a:custGeom>
            <a:avLst/>
            <a:gdLst>
              <a:gd name="T0" fmla="*/ 0 w 4297"/>
              <a:gd name="T1" fmla="*/ 3122 h 4518"/>
              <a:gd name="T2" fmla="*/ 4297 w 4297"/>
              <a:gd name="T3" fmla="*/ 0 h 4518"/>
              <a:gd name="T4" fmla="*/ 4297 w 4297"/>
              <a:gd name="T5" fmla="*/ 4518 h 4518"/>
              <a:gd name="T6" fmla="*/ 0 w 4297"/>
              <a:gd name="T7" fmla="*/ 3122 h 4518"/>
            </a:gdLst>
            <a:ahLst/>
            <a:cxnLst>
              <a:cxn ang="0">
                <a:pos x="T0" y="T1"/>
              </a:cxn>
              <a:cxn ang="0">
                <a:pos x="T2" y="T3"/>
              </a:cxn>
              <a:cxn ang="0">
                <a:pos x="T4" y="T5"/>
              </a:cxn>
              <a:cxn ang="0">
                <a:pos x="T6" y="T7"/>
              </a:cxn>
            </a:cxnLst>
            <a:rect l="0" t="0" r="r" b="b"/>
            <a:pathLst>
              <a:path w="4297" h="4518">
                <a:moveTo>
                  <a:pt x="0" y="3122"/>
                </a:moveTo>
                <a:cubicBezTo>
                  <a:pt x="605" y="1261"/>
                  <a:pt x="2340" y="0"/>
                  <a:pt x="4297" y="0"/>
                </a:cubicBezTo>
                <a:lnTo>
                  <a:pt x="4297" y="4518"/>
                </a:lnTo>
                <a:lnTo>
                  <a:pt x="0" y="3122"/>
                </a:lnTo>
                <a:close/>
              </a:path>
            </a:pathLst>
          </a:custGeom>
          <a:solidFill>
            <a:schemeClr val="tx1">
              <a:lumMod val="95000"/>
            </a:schemeClr>
          </a:solidFill>
          <a:ln w="0">
            <a:noFill/>
            <a:prstDash val="solid"/>
            <a:round/>
            <a:headEnd/>
            <a:tailEnd/>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Segoe UI"/>
              <a:ea typeface="+mn-ea"/>
              <a:cs typeface="+mn-cs"/>
            </a:endParaRPr>
          </a:p>
        </p:txBody>
      </p:sp>
      <p:sp>
        <p:nvSpPr>
          <p:cNvPr id="65" name="Arc 64">
            <a:extLst>
              <a:ext uri="{FF2B5EF4-FFF2-40B4-BE49-F238E27FC236}">
                <a16:creationId xmlns:a16="http://schemas.microsoft.com/office/drawing/2014/main" id="{D2AC224E-3585-412C-8D34-4CB60E83A9F6}"/>
              </a:ext>
            </a:extLst>
          </p:cNvPr>
          <p:cNvSpPr/>
          <p:nvPr/>
        </p:nvSpPr>
        <p:spPr bwMode="auto">
          <a:xfrm rot="4420531">
            <a:off x="4161845" y="1555252"/>
            <a:ext cx="3868310" cy="3868310"/>
          </a:xfrm>
          <a:prstGeom prst="arc">
            <a:avLst>
              <a:gd name="adj1" fmla="val 16376896"/>
              <a:gd name="adj2" fmla="val 20278597"/>
            </a:avLst>
          </a:prstGeom>
          <a:noFill/>
          <a:ln w="12700">
            <a:solidFill>
              <a:schemeClr val="bg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6" name="Arc 65">
            <a:extLst>
              <a:ext uri="{FF2B5EF4-FFF2-40B4-BE49-F238E27FC236}">
                <a16:creationId xmlns:a16="http://schemas.microsoft.com/office/drawing/2014/main" id="{D7F38B8D-95E6-47BB-8975-1F8DCDA7EAF0}"/>
              </a:ext>
            </a:extLst>
          </p:cNvPr>
          <p:cNvSpPr/>
          <p:nvPr/>
        </p:nvSpPr>
        <p:spPr bwMode="auto">
          <a:xfrm rot="17201465">
            <a:off x="4161845" y="1555252"/>
            <a:ext cx="3868310" cy="3868310"/>
          </a:xfrm>
          <a:prstGeom prst="arc">
            <a:avLst>
              <a:gd name="adj1" fmla="val 16376896"/>
              <a:gd name="adj2" fmla="val 20379354"/>
            </a:avLst>
          </a:prstGeom>
          <a:noFill/>
          <a:ln w="12700">
            <a:solidFill>
              <a:schemeClr val="bg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67" name="Rectangle 66">
            <a:extLst>
              <a:ext uri="{FF2B5EF4-FFF2-40B4-BE49-F238E27FC236}">
                <a16:creationId xmlns:a16="http://schemas.microsoft.com/office/drawing/2014/main" id="{E23007B4-B46B-41EC-B35A-714D636A0594}"/>
              </a:ext>
            </a:extLst>
          </p:cNvPr>
          <p:cNvSpPr/>
          <p:nvPr/>
        </p:nvSpPr>
        <p:spPr>
          <a:xfrm>
            <a:off x="4347524" y="5515687"/>
            <a:ext cx="3496952" cy="738664"/>
          </a:xfrm>
          <a:prstGeom prst="rect">
            <a:avLst/>
          </a:prstGeom>
        </p:spPr>
        <p:txBody>
          <a:bodyPr wrap="square" lIns="0" tIns="0" rIns="0" bIns="0">
            <a:spAutoFit/>
          </a:bodyPr>
          <a:lstStyle/>
          <a:p>
            <a:pPr marL="0" marR="0" lvl="0" indent="0" algn="ctr" defTabSz="896354"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78D7"/>
                </a:solidFill>
                <a:effectLst/>
                <a:uLnTx/>
                <a:uFillTx/>
                <a:latin typeface="Segoe UI"/>
                <a:ea typeface="+mn-ea"/>
                <a:cs typeface="+mn-cs"/>
              </a:rPr>
              <a:t>Digital experiences via Services Hub </a:t>
            </a:r>
            <a:r>
              <a:rPr kumimoji="0" lang="en-US" sz="1600" b="0" i="0" u="none" strike="noStrike" kern="1200" cap="none" spc="0" normalizeH="0" baseline="0" noProof="0" dirty="0">
                <a:ln>
                  <a:noFill/>
                </a:ln>
                <a:solidFill>
                  <a:srgbClr val="505050"/>
                </a:solidFill>
                <a:effectLst/>
                <a:uLnTx/>
                <a:uFillTx/>
                <a:latin typeface="Segoe UI"/>
                <a:ea typeface="+mn-ea"/>
                <a:cs typeface="+mn-cs"/>
              </a:rPr>
              <a:t>where you can build skills, manage risks, and gain insights</a:t>
            </a:r>
          </a:p>
        </p:txBody>
      </p:sp>
      <p:sp>
        <p:nvSpPr>
          <p:cNvPr id="69" name="Rectangle 68">
            <a:extLst>
              <a:ext uri="{FF2B5EF4-FFF2-40B4-BE49-F238E27FC236}">
                <a16:creationId xmlns:a16="http://schemas.microsoft.com/office/drawing/2014/main" id="{9C1CA5F6-B045-474C-9F47-6B4943217F10}"/>
              </a:ext>
            </a:extLst>
          </p:cNvPr>
          <p:cNvSpPr/>
          <p:nvPr/>
        </p:nvSpPr>
        <p:spPr>
          <a:xfrm>
            <a:off x="8163642" y="3483139"/>
            <a:ext cx="3943009" cy="738664"/>
          </a:xfrm>
          <a:prstGeom prst="rect">
            <a:avLst/>
          </a:prstGeom>
        </p:spPr>
        <p:txBody>
          <a:bodyPr wrap="square" lIns="0" tIns="0" rIns="0" bIns="0">
            <a:spAutoFit/>
          </a:bodyPr>
          <a:lstStyle/>
          <a:p>
            <a:pPr marL="0" marR="0" lvl="0" indent="-336145" algn="l" defTabSz="896354"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78D7"/>
                </a:solidFill>
                <a:effectLst/>
                <a:uLnTx/>
                <a:uFillTx/>
                <a:latin typeface="Segoe UI"/>
                <a:ea typeface="+mn-ea"/>
                <a:cs typeface="+mn-cs"/>
              </a:rPr>
              <a:t>Built-in Proactive Services</a:t>
            </a:r>
            <a:br>
              <a:rPr kumimoji="0" lang="en-US" sz="1600" b="1" i="0" u="none" strike="noStrike" kern="1200" cap="none" spc="0" normalizeH="0" baseline="0" noProof="0" dirty="0">
                <a:ln>
                  <a:noFill/>
                </a:ln>
                <a:solidFill>
                  <a:srgbClr val="0078D7">
                    <a:lumMod val="75000"/>
                  </a:srgbClr>
                </a:solidFill>
                <a:effectLst/>
                <a:uLnTx/>
                <a:uFillTx/>
                <a:latin typeface="Segoe UI"/>
                <a:ea typeface="+mn-ea"/>
                <a:cs typeface="+mn-cs"/>
              </a:rPr>
            </a:br>
            <a:r>
              <a:rPr kumimoji="0" lang="en-US" sz="1600" b="0" i="0" u="none" strike="noStrike" kern="1200" cap="none" spc="0" normalizeH="0" baseline="0" noProof="0" dirty="0">
                <a:ln>
                  <a:noFill/>
                </a:ln>
                <a:solidFill>
                  <a:srgbClr val="505050"/>
                </a:solidFill>
                <a:effectLst/>
                <a:uLnTx/>
                <a:uFillTx/>
                <a:latin typeface="Segoe UI"/>
                <a:ea typeface="+mn-ea"/>
                <a:cs typeface="+mn-cs"/>
              </a:rPr>
              <a:t>to enable key outcomes around implementation, security, and optimization</a:t>
            </a:r>
          </a:p>
        </p:txBody>
      </p:sp>
      <p:sp>
        <p:nvSpPr>
          <p:cNvPr id="75" name="Rectangle 74">
            <a:extLst>
              <a:ext uri="{FF2B5EF4-FFF2-40B4-BE49-F238E27FC236}">
                <a16:creationId xmlns:a16="http://schemas.microsoft.com/office/drawing/2014/main" id="{E0C6270F-58E2-4FCF-863C-62C11CB458A7}"/>
              </a:ext>
            </a:extLst>
          </p:cNvPr>
          <p:cNvSpPr/>
          <p:nvPr/>
        </p:nvSpPr>
        <p:spPr>
          <a:xfrm>
            <a:off x="7924429" y="1822153"/>
            <a:ext cx="3074734" cy="738664"/>
          </a:xfrm>
          <a:prstGeom prst="rect">
            <a:avLst/>
          </a:prstGeom>
        </p:spPr>
        <p:txBody>
          <a:bodyPr wrap="square" lIns="0" tIns="0" rIns="0" bIns="0">
            <a:spAutoFit/>
          </a:bodyPr>
          <a:lstStyle/>
          <a:p>
            <a:pPr marL="0" marR="0" lvl="0" indent="-336145" algn="l" defTabSz="896354"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78D7"/>
                </a:solidFill>
                <a:effectLst/>
                <a:uLnTx/>
                <a:uFillTx/>
                <a:latin typeface="Segoe UI"/>
                <a:ea typeface="+mn-ea"/>
                <a:cs typeface="+mn-cs"/>
              </a:rPr>
              <a:t>As-needed 24x7 organization-wide problem resolution </a:t>
            </a:r>
            <a:r>
              <a:rPr kumimoji="0" lang="en-US" sz="1600" b="0" i="0" u="none" strike="noStrike" kern="1200" cap="none" spc="0" normalizeH="0" baseline="0" noProof="0" dirty="0">
                <a:ln>
                  <a:noFill/>
                </a:ln>
                <a:solidFill>
                  <a:srgbClr val="505050"/>
                </a:solidFill>
                <a:effectLst/>
                <a:uLnTx/>
                <a:uFillTx/>
                <a:latin typeface="Segoe UI"/>
                <a:ea typeface="+mn-ea"/>
                <a:cs typeface="+mn-cs"/>
              </a:rPr>
              <a:t>for all Microsoft technologies </a:t>
            </a:r>
          </a:p>
        </p:txBody>
      </p:sp>
      <p:sp>
        <p:nvSpPr>
          <p:cNvPr id="76" name="Rectangle 75">
            <a:extLst>
              <a:ext uri="{FF2B5EF4-FFF2-40B4-BE49-F238E27FC236}">
                <a16:creationId xmlns:a16="http://schemas.microsoft.com/office/drawing/2014/main" id="{38F0315C-CBB8-46F5-BCE0-B30429E37341}"/>
              </a:ext>
            </a:extLst>
          </p:cNvPr>
          <p:cNvSpPr/>
          <p:nvPr/>
        </p:nvSpPr>
        <p:spPr>
          <a:xfrm>
            <a:off x="723980" y="3483139"/>
            <a:ext cx="3238999" cy="738664"/>
          </a:xfrm>
          <a:prstGeom prst="rect">
            <a:avLst/>
          </a:prstGeom>
        </p:spPr>
        <p:txBody>
          <a:bodyPr wrap="square" lIns="0" tIns="0" rIns="0" bIns="0">
            <a:spAutoFit/>
          </a:bodyPr>
          <a:lstStyle/>
          <a:p>
            <a:pPr marL="0" marR="0" lvl="0" indent="-336145" algn="r" defTabSz="896354"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78D7"/>
                </a:solidFill>
                <a:effectLst/>
                <a:uLnTx/>
                <a:uFillTx/>
                <a:latin typeface="Segoe UI"/>
                <a:ea typeface="+mn-ea"/>
                <a:cs typeface="+mn-cs"/>
              </a:rPr>
              <a:t>Add-on services </a:t>
            </a:r>
            <a:r>
              <a:rPr kumimoji="0" lang="en-US" sz="1600" b="0" i="0" u="none" strike="noStrike" kern="1200" cap="none" spc="0" normalizeH="0" baseline="0" noProof="0" dirty="0">
                <a:ln>
                  <a:noFill/>
                </a:ln>
                <a:solidFill>
                  <a:srgbClr val="505050"/>
                </a:solidFill>
                <a:effectLst/>
                <a:uLnTx/>
                <a:uFillTx/>
                <a:latin typeface="Segoe UI"/>
                <a:ea typeface="+mn-ea"/>
                <a:cs typeface="+mn-cs"/>
              </a:rPr>
              <a:t>designed to further customize your experience and meet unique requirements </a:t>
            </a:r>
          </a:p>
        </p:txBody>
      </p:sp>
      <p:sp>
        <p:nvSpPr>
          <p:cNvPr id="77" name="Rectangle 76">
            <a:extLst>
              <a:ext uri="{FF2B5EF4-FFF2-40B4-BE49-F238E27FC236}">
                <a16:creationId xmlns:a16="http://schemas.microsoft.com/office/drawing/2014/main" id="{4A8B8C5D-4579-477E-B7A0-AC78E71A713E}"/>
              </a:ext>
            </a:extLst>
          </p:cNvPr>
          <p:cNvSpPr/>
          <p:nvPr/>
        </p:nvSpPr>
        <p:spPr>
          <a:xfrm>
            <a:off x="859607" y="1822153"/>
            <a:ext cx="3375012" cy="738664"/>
          </a:xfrm>
          <a:prstGeom prst="rect">
            <a:avLst/>
          </a:prstGeom>
        </p:spPr>
        <p:txBody>
          <a:bodyPr wrap="square" lIns="0" tIns="0" rIns="0" bIns="0">
            <a:spAutoFit/>
          </a:bodyPr>
          <a:lstStyle/>
          <a:p>
            <a:pPr marL="0" marR="0" lvl="0" indent="0" algn="r" defTabSz="896354"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78D7"/>
                </a:solidFill>
                <a:effectLst/>
                <a:uLnTx/>
                <a:uFillTx/>
                <a:latin typeface="Segoe UI"/>
                <a:ea typeface="+mn-ea"/>
                <a:cs typeface="+mn-cs"/>
              </a:rPr>
              <a:t>Industry-aligned pricing as a percentage </a:t>
            </a:r>
            <a:r>
              <a:rPr kumimoji="0" lang="en-US" sz="1600" b="0" i="0" u="none" strike="noStrike" kern="1200" cap="none" spc="0" normalizeH="0" baseline="0" noProof="0" dirty="0">
                <a:ln>
                  <a:noFill/>
                </a:ln>
                <a:solidFill>
                  <a:srgbClr val="505050"/>
                </a:solidFill>
                <a:effectLst/>
                <a:uLnTx/>
                <a:uFillTx/>
                <a:latin typeface="Segoe UI"/>
                <a:ea typeface="+mn-ea"/>
                <a:cs typeface="+mn-cs"/>
              </a:rPr>
              <a:t>of your Microsoft product spend</a:t>
            </a:r>
          </a:p>
        </p:txBody>
      </p:sp>
      <p:grpSp>
        <p:nvGrpSpPr>
          <p:cNvPr id="81" name="Group 80">
            <a:extLst>
              <a:ext uri="{FF2B5EF4-FFF2-40B4-BE49-F238E27FC236}">
                <a16:creationId xmlns:a16="http://schemas.microsoft.com/office/drawing/2014/main" id="{E48EDF52-A465-42BD-A9C0-A8AF73BB9A3F}"/>
              </a:ext>
            </a:extLst>
          </p:cNvPr>
          <p:cNvGrpSpPr/>
          <p:nvPr/>
        </p:nvGrpSpPr>
        <p:grpSpPr>
          <a:xfrm>
            <a:off x="5075046" y="2236441"/>
            <a:ext cx="680854" cy="551511"/>
            <a:chOff x="5284414" y="2352259"/>
            <a:chExt cx="680854" cy="551511"/>
          </a:xfrm>
        </p:grpSpPr>
        <p:sp>
          <p:nvSpPr>
            <p:cNvPr id="82" name="CRMArticles_EFF5" title="Icon of two documents stacked together with writing on them">
              <a:extLst>
                <a:ext uri="{FF2B5EF4-FFF2-40B4-BE49-F238E27FC236}">
                  <a16:creationId xmlns:a16="http://schemas.microsoft.com/office/drawing/2014/main" id="{CB907FF9-8485-4B9B-9E8D-9ACD52F186BA}"/>
                </a:ext>
              </a:extLst>
            </p:cNvPr>
            <p:cNvSpPr>
              <a:spLocks noChangeAspect="1" noEditPoints="1"/>
            </p:cNvSpPr>
            <p:nvPr/>
          </p:nvSpPr>
          <p:spPr bwMode="auto">
            <a:xfrm>
              <a:off x="5284414" y="2352259"/>
              <a:ext cx="348542" cy="402336"/>
            </a:xfrm>
            <a:custGeom>
              <a:avLst/>
              <a:gdLst>
                <a:gd name="T0" fmla="*/ 551 w 3583"/>
                <a:gd name="T1" fmla="*/ 3585 h 4136"/>
                <a:gd name="T2" fmla="*/ 0 w 3583"/>
                <a:gd name="T3" fmla="*/ 3585 h 4136"/>
                <a:gd name="T4" fmla="*/ 0 w 3583"/>
                <a:gd name="T5" fmla="*/ 0 h 4136"/>
                <a:gd name="T6" fmla="*/ 3033 w 3583"/>
                <a:gd name="T7" fmla="*/ 0 h 4136"/>
                <a:gd name="T8" fmla="*/ 3033 w 3583"/>
                <a:gd name="T9" fmla="*/ 1103 h 4136"/>
                <a:gd name="T10" fmla="*/ 2480 w 3583"/>
                <a:gd name="T11" fmla="*/ 551 h 4136"/>
                <a:gd name="T12" fmla="*/ 2480 w 3583"/>
                <a:gd name="T13" fmla="*/ 1654 h 4136"/>
                <a:gd name="T14" fmla="*/ 3583 w 3583"/>
                <a:gd name="T15" fmla="*/ 1654 h 4136"/>
                <a:gd name="T16" fmla="*/ 3583 w 3583"/>
                <a:gd name="T17" fmla="*/ 1654 h 4136"/>
                <a:gd name="T18" fmla="*/ 2480 w 3583"/>
                <a:gd name="T19" fmla="*/ 551 h 4136"/>
                <a:gd name="T20" fmla="*/ 551 w 3583"/>
                <a:gd name="T21" fmla="*/ 551 h 4136"/>
                <a:gd name="T22" fmla="*/ 551 w 3583"/>
                <a:gd name="T23" fmla="*/ 4136 h 4136"/>
                <a:gd name="T24" fmla="*/ 3583 w 3583"/>
                <a:gd name="T25" fmla="*/ 4136 h 4136"/>
                <a:gd name="T26" fmla="*/ 3583 w 3583"/>
                <a:gd name="T27" fmla="*/ 1654 h 4136"/>
                <a:gd name="T28" fmla="*/ 965 w 3583"/>
                <a:gd name="T29" fmla="*/ 2757 h 4136"/>
                <a:gd name="T30" fmla="*/ 2894 w 3583"/>
                <a:gd name="T31" fmla="*/ 2757 h 4136"/>
                <a:gd name="T32" fmla="*/ 965 w 3583"/>
                <a:gd name="T33" fmla="*/ 2206 h 4136"/>
                <a:gd name="T34" fmla="*/ 2894 w 3583"/>
                <a:gd name="T35" fmla="*/ 2206 h 4136"/>
                <a:gd name="T36" fmla="*/ 965 w 3583"/>
                <a:gd name="T37" fmla="*/ 1654 h 4136"/>
                <a:gd name="T38" fmla="*/ 2068 w 3583"/>
                <a:gd name="T39" fmla="*/ 1654 h 4136"/>
                <a:gd name="T40" fmla="*/ 965 w 3583"/>
                <a:gd name="T41" fmla="*/ 1103 h 4136"/>
                <a:gd name="T42" fmla="*/ 2068 w 3583"/>
                <a:gd name="T43" fmla="*/ 1103 h 41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583" h="4136">
                  <a:moveTo>
                    <a:pt x="551" y="3585"/>
                  </a:moveTo>
                  <a:lnTo>
                    <a:pt x="0" y="3585"/>
                  </a:lnTo>
                  <a:lnTo>
                    <a:pt x="0" y="0"/>
                  </a:lnTo>
                  <a:lnTo>
                    <a:pt x="3033" y="0"/>
                  </a:lnTo>
                  <a:lnTo>
                    <a:pt x="3033" y="1103"/>
                  </a:lnTo>
                  <a:moveTo>
                    <a:pt x="2480" y="551"/>
                  </a:moveTo>
                  <a:lnTo>
                    <a:pt x="2480" y="1654"/>
                  </a:lnTo>
                  <a:lnTo>
                    <a:pt x="3583" y="1654"/>
                  </a:lnTo>
                  <a:moveTo>
                    <a:pt x="3583" y="1654"/>
                  </a:moveTo>
                  <a:lnTo>
                    <a:pt x="2480" y="551"/>
                  </a:lnTo>
                  <a:lnTo>
                    <a:pt x="551" y="551"/>
                  </a:lnTo>
                  <a:lnTo>
                    <a:pt x="551" y="4136"/>
                  </a:lnTo>
                  <a:lnTo>
                    <a:pt x="3583" y="4136"/>
                  </a:lnTo>
                  <a:lnTo>
                    <a:pt x="3583" y="1654"/>
                  </a:lnTo>
                  <a:moveTo>
                    <a:pt x="965" y="2757"/>
                  </a:moveTo>
                  <a:lnTo>
                    <a:pt x="2894" y="2757"/>
                  </a:lnTo>
                  <a:moveTo>
                    <a:pt x="965" y="2206"/>
                  </a:moveTo>
                  <a:lnTo>
                    <a:pt x="2894" y="2206"/>
                  </a:lnTo>
                  <a:moveTo>
                    <a:pt x="965" y="1654"/>
                  </a:moveTo>
                  <a:lnTo>
                    <a:pt x="2068" y="1654"/>
                  </a:lnTo>
                  <a:moveTo>
                    <a:pt x="965" y="1103"/>
                  </a:moveTo>
                  <a:lnTo>
                    <a:pt x="2068" y="1103"/>
                  </a:lnTo>
                </a:path>
              </a:pathLst>
            </a:custGeom>
            <a:noFill/>
            <a:ln w="15875" cap="flat">
              <a:solidFill>
                <a:schemeClr val="bg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882" b="0" i="0" u="none" strike="noStrike" kern="1200" cap="none" spc="0" normalizeH="0" baseline="0" noProof="0">
                <a:ln>
                  <a:noFill/>
                </a:ln>
                <a:gradFill>
                  <a:gsLst>
                    <a:gs pos="0">
                      <a:srgbClr val="505050"/>
                    </a:gs>
                    <a:gs pos="100000">
                      <a:srgbClr val="505050"/>
                    </a:gs>
                  </a:gsLst>
                  <a:lin ang="5400000" scaled="1"/>
                </a:gradFill>
                <a:effectLst/>
                <a:uLnTx/>
                <a:uFillTx/>
                <a:latin typeface="Segoe UI"/>
                <a:ea typeface="+mn-ea"/>
                <a:cs typeface="+mn-cs"/>
              </a:endParaRPr>
            </a:p>
          </p:txBody>
        </p:sp>
        <p:sp>
          <p:nvSpPr>
            <p:cNvPr id="83" name="Rectangle 82">
              <a:extLst>
                <a:ext uri="{FF2B5EF4-FFF2-40B4-BE49-F238E27FC236}">
                  <a16:creationId xmlns:a16="http://schemas.microsoft.com/office/drawing/2014/main" id="{49D5E323-23B8-469F-9748-35DC8B2CC39F}"/>
                </a:ext>
              </a:extLst>
            </p:cNvPr>
            <p:cNvSpPr/>
            <p:nvPr/>
          </p:nvSpPr>
          <p:spPr bwMode="auto">
            <a:xfrm>
              <a:off x="5536745" y="2538010"/>
              <a:ext cx="428523" cy="365760"/>
            </a:xfrm>
            <a:prstGeom prst="rect">
              <a:avLst/>
            </a:prstGeom>
            <a:solidFill>
              <a:schemeClr val="tx1">
                <a:lumMod val="95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84" name="Money_4" title="Icon of a stack of coins">
              <a:extLst>
                <a:ext uri="{FF2B5EF4-FFF2-40B4-BE49-F238E27FC236}">
                  <a16:creationId xmlns:a16="http://schemas.microsoft.com/office/drawing/2014/main" id="{85B99DF7-3E95-4224-97A4-48C5AE5901F8}"/>
                </a:ext>
              </a:extLst>
            </p:cNvPr>
            <p:cNvSpPr>
              <a:spLocks noChangeAspect="1" noEditPoints="1"/>
            </p:cNvSpPr>
            <p:nvPr/>
          </p:nvSpPr>
          <p:spPr bwMode="auto">
            <a:xfrm>
              <a:off x="5525915" y="2543623"/>
              <a:ext cx="325375" cy="302281"/>
            </a:xfrm>
            <a:custGeom>
              <a:avLst/>
              <a:gdLst>
                <a:gd name="T0" fmla="*/ 267 w 358"/>
                <a:gd name="T1" fmla="*/ 332 h 332"/>
                <a:gd name="T2" fmla="*/ 225 w 358"/>
                <a:gd name="T3" fmla="*/ 332 h 332"/>
                <a:gd name="T4" fmla="*/ 134 w 358"/>
                <a:gd name="T5" fmla="*/ 225 h 332"/>
                <a:gd name="T6" fmla="*/ 225 w 358"/>
                <a:gd name="T7" fmla="*/ 119 h 332"/>
                <a:gd name="T8" fmla="*/ 267 w 358"/>
                <a:gd name="T9" fmla="*/ 119 h 332"/>
                <a:gd name="T10" fmla="*/ 267 w 358"/>
                <a:gd name="T11" fmla="*/ 119 h 332"/>
                <a:gd name="T12" fmla="*/ 177 w 358"/>
                <a:gd name="T13" fmla="*/ 225 h 332"/>
                <a:gd name="T14" fmla="*/ 267 w 358"/>
                <a:gd name="T15" fmla="*/ 332 h 332"/>
                <a:gd name="T16" fmla="*/ 358 w 358"/>
                <a:gd name="T17" fmla="*/ 225 h 332"/>
                <a:gd name="T18" fmla="*/ 267 w 358"/>
                <a:gd name="T19" fmla="*/ 119 h 332"/>
                <a:gd name="T20" fmla="*/ 0 w 358"/>
                <a:gd name="T21" fmla="*/ 269 h 332"/>
                <a:gd name="T22" fmla="*/ 116 w 358"/>
                <a:gd name="T23" fmla="*/ 332 h 332"/>
                <a:gd name="T24" fmla="*/ 183 w 358"/>
                <a:gd name="T25" fmla="*/ 320 h 332"/>
                <a:gd name="T26" fmla="*/ 0 w 358"/>
                <a:gd name="T27" fmla="*/ 218 h 332"/>
                <a:gd name="T28" fmla="*/ 116 w 358"/>
                <a:gd name="T29" fmla="*/ 280 h 332"/>
                <a:gd name="T30" fmla="*/ 146 w 358"/>
                <a:gd name="T31" fmla="*/ 278 h 332"/>
                <a:gd name="T32" fmla="*/ 0 w 358"/>
                <a:gd name="T33" fmla="*/ 166 h 332"/>
                <a:gd name="T34" fmla="*/ 116 w 358"/>
                <a:gd name="T35" fmla="*/ 229 h 332"/>
                <a:gd name="T36" fmla="*/ 134 w 358"/>
                <a:gd name="T37" fmla="*/ 228 h 332"/>
                <a:gd name="T38" fmla="*/ 0 w 358"/>
                <a:gd name="T39" fmla="*/ 115 h 332"/>
                <a:gd name="T40" fmla="*/ 116 w 358"/>
                <a:gd name="T41" fmla="*/ 177 h 332"/>
                <a:gd name="T42" fmla="*/ 145 w 358"/>
                <a:gd name="T43" fmla="*/ 174 h 332"/>
                <a:gd name="T44" fmla="*/ 116 w 358"/>
                <a:gd name="T45" fmla="*/ 0 h 332"/>
                <a:gd name="T46" fmla="*/ 0 w 358"/>
                <a:gd name="T47" fmla="*/ 63 h 332"/>
                <a:gd name="T48" fmla="*/ 116 w 358"/>
                <a:gd name="T49" fmla="*/ 126 h 332"/>
                <a:gd name="T50" fmla="*/ 231 w 358"/>
                <a:gd name="T51" fmla="*/ 63 h 332"/>
                <a:gd name="T52" fmla="*/ 116 w 358"/>
                <a:gd name="T53" fmla="*/ 0 h 332"/>
                <a:gd name="T54" fmla="*/ 0 w 358"/>
                <a:gd name="T55" fmla="*/ 63 h 332"/>
                <a:gd name="T56" fmla="*/ 0 w 358"/>
                <a:gd name="T57" fmla="*/ 269 h 332"/>
                <a:gd name="T58" fmla="*/ 231 w 358"/>
                <a:gd name="T59" fmla="*/ 63 h 332"/>
                <a:gd name="T60" fmla="*/ 231 w 358"/>
                <a:gd name="T61" fmla="*/ 119 h 3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358" h="332">
                  <a:moveTo>
                    <a:pt x="267" y="332"/>
                  </a:moveTo>
                  <a:cubicBezTo>
                    <a:pt x="225" y="332"/>
                    <a:pt x="225" y="332"/>
                    <a:pt x="225" y="332"/>
                  </a:cubicBezTo>
                  <a:cubicBezTo>
                    <a:pt x="175" y="332"/>
                    <a:pt x="134" y="284"/>
                    <a:pt x="134" y="225"/>
                  </a:cubicBezTo>
                  <a:cubicBezTo>
                    <a:pt x="134" y="166"/>
                    <a:pt x="175" y="119"/>
                    <a:pt x="225" y="119"/>
                  </a:cubicBezTo>
                  <a:cubicBezTo>
                    <a:pt x="267" y="119"/>
                    <a:pt x="267" y="119"/>
                    <a:pt x="267" y="119"/>
                  </a:cubicBezTo>
                  <a:moveTo>
                    <a:pt x="267" y="119"/>
                  </a:moveTo>
                  <a:cubicBezTo>
                    <a:pt x="217" y="119"/>
                    <a:pt x="177" y="166"/>
                    <a:pt x="177" y="225"/>
                  </a:cubicBezTo>
                  <a:cubicBezTo>
                    <a:pt x="177" y="284"/>
                    <a:pt x="217" y="332"/>
                    <a:pt x="267" y="332"/>
                  </a:cubicBezTo>
                  <a:cubicBezTo>
                    <a:pt x="317" y="332"/>
                    <a:pt x="358" y="284"/>
                    <a:pt x="358" y="225"/>
                  </a:cubicBezTo>
                  <a:cubicBezTo>
                    <a:pt x="358" y="166"/>
                    <a:pt x="317" y="119"/>
                    <a:pt x="267" y="119"/>
                  </a:cubicBezTo>
                  <a:close/>
                  <a:moveTo>
                    <a:pt x="0" y="269"/>
                  </a:moveTo>
                  <a:cubicBezTo>
                    <a:pt x="0" y="304"/>
                    <a:pt x="52" y="332"/>
                    <a:pt x="116" y="332"/>
                  </a:cubicBezTo>
                  <a:cubicBezTo>
                    <a:pt x="141" y="332"/>
                    <a:pt x="164" y="327"/>
                    <a:pt x="183" y="320"/>
                  </a:cubicBezTo>
                  <a:moveTo>
                    <a:pt x="0" y="218"/>
                  </a:moveTo>
                  <a:cubicBezTo>
                    <a:pt x="0" y="252"/>
                    <a:pt x="52" y="280"/>
                    <a:pt x="116" y="280"/>
                  </a:cubicBezTo>
                  <a:cubicBezTo>
                    <a:pt x="126" y="280"/>
                    <a:pt x="136" y="279"/>
                    <a:pt x="146" y="278"/>
                  </a:cubicBezTo>
                  <a:moveTo>
                    <a:pt x="0" y="166"/>
                  </a:moveTo>
                  <a:cubicBezTo>
                    <a:pt x="0" y="201"/>
                    <a:pt x="52" y="229"/>
                    <a:pt x="116" y="229"/>
                  </a:cubicBezTo>
                  <a:cubicBezTo>
                    <a:pt x="122" y="229"/>
                    <a:pt x="128" y="228"/>
                    <a:pt x="134" y="228"/>
                  </a:cubicBezTo>
                  <a:moveTo>
                    <a:pt x="0" y="115"/>
                  </a:moveTo>
                  <a:cubicBezTo>
                    <a:pt x="0" y="149"/>
                    <a:pt x="52" y="177"/>
                    <a:pt x="116" y="177"/>
                  </a:cubicBezTo>
                  <a:cubicBezTo>
                    <a:pt x="124" y="177"/>
                    <a:pt x="137" y="176"/>
                    <a:pt x="145" y="174"/>
                  </a:cubicBezTo>
                  <a:moveTo>
                    <a:pt x="116" y="0"/>
                  </a:moveTo>
                  <a:cubicBezTo>
                    <a:pt x="52" y="0"/>
                    <a:pt x="0" y="28"/>
                    <a:pt x="0" y="63"/>
                  </a:cubicBezTo>
                  <a:cubicBezTo>
                    <a:pt x="0" y="98"/>
                    <a:pt x="52" y="126"/>
                    <a:pt x="116" y="126"/>
                  </a:cubicBezTo>
                  <a:cubicBezTo>
                    <a:pt x="179" y="126"/>
                    <a:pt x="231" y="98"/>
                    <a:pt x="231" y="63"/>
                  </a:cubicBezTo>
                  <a:cubicBezTo>
                    <a:pt x="231" y="28"/>
                    <a:pt x="179" y="0"/>
                    <a:pt x="116" y="0"/>
                  </a:cubicBezTo>
                  <a:close/>
                  <a:moveTo>
                    <a:pt x="0" y="63"/>
                  </a:moveTo>
                  <a:cubicBezTo>
                    <a:pt x="0" y="269"/>
                    <a:pt x="0" y="269"/>
                    <a:pt x="0" y="269"/>
                  </a:cubicBezTo>
                  <a:moveTo>
                    <a:pt x="231" y="63"/>
                  </a:moveTo>
                  <a:cubicBezTo>
                    <a:pt x="231" y="119"/>
                    <a:pt x="231" y="119"/>
                    <a:pt x="231" y="119"/>
                  </a:cubicBezTo>
                </a:path>
              </a:pathLst>
            </a:custGeom>
            <a:noFill/>
            <a:ln w="15875" cap="flat">
              <a:solidFill>
                <a:schemeClr val="bg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882" b="0" i="0" u="none" strike="noStrike" kern="1200" cap="none" spc="0" normalizeH="0" baseline="0" noProof="0">
                <a:ln>
                  <a:noFill/>
                </a:ln>
                <a:gradFill>
                  <a:gsLst>
                    <a:gs pos="0">
                      <a:srgbClr val="505050"/>
                    </a:gs>
                    <a:gs pos="100000">
                      <a:srgbClr val="505050"/>
                    </a:gs>
                  </a:gsLst>
                  <a:lin ang="5400000" scaled="1"/>
                </a:gradFill>
                <a:effectLst/>
                <a:uLnTx/>
                <a:uFillTx/>
                <a:latin typeface="Segoe UI"/>
                <a:ea typeface="+mn-ea"/>
                <a:cs typeface="+mn-cs"/>
              </a:endParaRPr>
            </a:p>
          </p:txBody>
        </p:sp>
      </p:grpSp>
      <p:sp>
        <p:nvSpPr>
          <p:cNvPr id="61" name="Oval 60">
            <a:extLst>
              <a:ext uri="{FF2B5EF4-FFF2-40B4-BE49-F238E27FC236}">
                <a16:creationId xmlns:a16="http://schemas.microsoft.com/office/drawing/2014/main" id="{9BCEC1E8-4F5A-47D6-86C2-21C20C9BD898}"/>
              </a:ext>
            </a:extLst>
          </p:cNvPr>
          <p:cNvSpPr/>
          <p:nvPr/>
        </p:nvSpPr>
        <p:spPr bwMode="auto">
          <a:xfrm>
            <a:off x="5307884" y="2692228"/>
            <a:ext cx="1576233" cy="1576233"/>
          </a:xfrm>
          <a:prstGeom prst="ellipse">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err="1">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grpSp>
        <p:nvGrpSpPr>
          <p:cNvPr id="78" name="Group 77">
            <a:extLst>
              <a:ext uri="{FF2B5EF4-FFF2-40B4-BE49-F238E27FC236}">
                <a16:creationId xmlns:a16="http://schemas.microsoft.com/office/drawing/2014/main" id="{F336B634-D19C-4552-874A-45DDC8EBC070}"/>
              </a:ext>
            </a:extLst>
          </p:cNvPr>
          <p:cNvGrpSpPr/>
          <p:nvPr/>
        </p:nvGrpSpPr>
        <p:grpSpPr>
          <a:xfrm>
            <a:off x="5722784" y="3221652"/>
            <a:ext cx="746433" cy="535510"/>
            <a:chOff x="7240424" y="3010102"/>
            <a:chExt cx="1221090" cy="814805"/>
          </a:xfrm>
          <a:noFill/>
        </p:grpSpPr>
        <p:sp>
          <p:nvSpPr>
            <p:cNvPr id="79" name="Laptop_E770" title="Icon of a laptop">
              <a:extLst>
                <a:ext uri="{FF2B5EF4-FFF2-40B4-BE49-F238E27FC236}">
                  <a16:creationId xmlns:a16="http://schemas.microsoft.com/office/drawing/2014/main" id="{E9BFF163-CD3A-4A30-9862-7E6101851DA6}"/>
                </a:ext>
              </a:extLst>
            </p:cNvPr>
            <p:cNvSpPr>
              <a:spLocks noChangeAspect="1" noEditPoints="1"/>
            </p:cNvSpPr>
            <p:nvPr/>
          </p:nvSpPr>
          <p:spPr bwMode="auto">
            <a:xfrm>
              <a:off x="7240424" y="3010102"/>
              <a:ext cx="1221090" cy="814805"/>
            </a:xfrm>
            <a:custGeom>
              <a:avLst/>
              <a:gdLst>
                <a:gd name="T0" fmla="*/ 3250 w 3750"/>
                <a:gd name="T1" fmla="*/ 1750 h 2500"/>
                <a:gd name="T2" fmla="*/ 500 w 3750"/>
                <a:gd name="T3" fmla="*/ 1750 h 2500"/>
                <a:gd name="T4" fmla="*/ 500 w 3750"/>
                <a:gd name="T5" fmla="*/ 0 h 2500"/>
                <a:gd name="T6" fmla="*/ 3250 w 3750"/>
                <a:gd name="T7" fmla="*/ 0 h 2500"/>
                <a:gd name="T8" fmla="*/ 3250 w 3750"/>
                <a:gd name="T9" fmla="*/ 1750 h 2500"/>
                <a:gd name="T10" fmla="*/ 0 w 3750"/>
                <a:gd name="T11" fmla="*/ 2375 h 2500"/>
                <a:gd name="T12" fmla="*/ 125 w 3750"/>
                <a:gd name="T13" fmla="*/ 2500 h 2500"/>
                <a:gd name="T14" fmla="*/ 3625 w 3750"/>
                <a:gd name="T15" fmla="*/ 2500 h 2500"/>
                <a:gd name="T16" fmla="*/ 3750 w 3750"/>
                <a:gd name="T17" fmla="*/ 2375 h 2500"/>
                <a:gd name="T18" fmla="*/ 3688 w 3750"/>
                <a:gd name="T19" fmla="*/ 2187 h 2500"/>
                <a:gd name="T20" fmla="*/ 3250 w 3750"/>
                <a:gd name="T21" fmla="*/ 1750 h 2500"/>
                <a:gd name="T22" fmla="*/ 500 w 3750"/>
                <a:gd name="T23" fmla="*/ 1750 h 2500"/>
                <a:gd name="T24" fmla="*/ 63 w 3750"/>
                <a:gd name="T25" fmla="*/ 2187 h 2500"/>
                <a:gd name="T26" fmla="*/ 0 w 3750"/>
                <a:gd name="T27" fmla="*/ 2375 h 2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750" h="2500">
                  <a:moveTo>
                    <a:pt x="3250" y="1750"/>
                  </a:moveTo>
                  <a:cubicBezTo>
                    <a:pt x="500" y="1750"/>
                    <a:pt x="500" y="1750"/>
                    <a:pt x="500" y="1750"/>
                  </a:cubicBezTo>
                  <a:cubicBezTo>
                    <a:pt x="500" y="0"/>
                    <a:pt x="500" y="0"/>
                    <a:pt x="500" y="0"/>
                  </a:cubicBezTo>
                  <a:cubicBezTo>
                    <a:pt x="3250" y="0"/>
                    <a:pt x="3250" y="0"/>
                    <a:pt x="3250" y="0"/>
                  </a:cubicBezTo>
                  <a:lnTo>
                    <a:pt x="3250" y="1750"/>
                  </a:lnTo>
                  <a:close/>
                  <a:moveTo>
                    <a:pt x="0" y="2375"/>
                  </a:moveTo>
                  <a:cubicBezTo>
                    <a:pt x="0" y="2444"/>
                    <a:pt x="56" y="2500"/>
                    <a:pt x="125" y="2500"/>
                  </a:cubicBezTo>
                  <a:cubicBezTo>
                    <a:pt x="3625" y="2500"/>
                    <a:pt x="3625" y="2500"/>
                    <a:pt x="3625" y="2500"/>
                  </a:cubicBezTo>
                  <a:cubicBezTo>
                    <a:pt x="3694" y="2500"/>
                    <a:pt x="3750" y="2444"/>
                    <a:pt x="3750" y="2375"/>
                  </a:cubicBezTo>
                  <a:cubicBezTo>
                    <a:pt x="3750" y="2302"/>
                    <a:pt x="3726" y="2235"/>
                    <a:pt x="3688" y="2187"/>
                  </a:cubicBezTo>
                  <a:cubicBezTo>
                    <a:pt x="3250" y="1750"/>
                    <a:pt x="3250" y="1750"/>
                    <a:pt x="3250" y="1750"/>
                  </a:cubicBezTo>
                  <a:cubicBezTo>
                    <a:pt x="500" y="1750"/>
                    <a:pt x="500" y="1750"/>
                    <a:pt x="500" y="1750"/>
                  </a:cubicBezTo>
                  <a:cubicBezTo>
                    <a:pt x="63" y="2187"/>
                    <a:pt x="63" y="2187"/>
                    <a:pt x="63" y="2187"/>
                  </a:cubicBezTo>
                  <a:cubicBezTo>
                    <a:pt x="24" y="2235"/>
                    <a:pt x="0" y="2302"/>
                    <a:pt x="0" y="2375"/>
                  </a:cubicBezTo>
                  <a:close/>
                </a:path>
              </a:pathLst>
            </a:custGeom>
            <a:grpFill/>
            <a:ln w="19050" cap="sq">
              <a:solidFill>
                <a:schemeClr val="tx1"/>
              </a:solidFill>
              <a:prstDash val="solid"/>
              <a:miter lim="800000"/>
              <a:headEnd/>
              <a:tailEnd/>
            </a:ln>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900" b="0" i="0" u="none" strike="noStrike" kern="1200" cap="none" spc="0" normalizeH="0" baseline="0" noProof="0">
                <a:ln>
                  <a:noFill/>
                </a:ln>
                <a:gradFill>
                  <a:gsLst>
                    <a:gs pos="0">
                      <a:srgbClr val="505050"/>
                    </a:gs>
                    <a:gs pos="100000">
                      <a:srgbClr val="505050"/>
                    </a:gs>
                  </a:gsLst>
                </a:gradFill>
                <a:effectLst/>
                <a:uLnTx/>
                <a:uFillTx/>
                <a:latin typeface="Segoe UI"/>
                <a:ea typeface="+mn-ea"/>
                <a:cs typeface="+mn-cs"/>
              </a:endParaRPr>
            </a:p>
          </p:txBody>
        </p:sp>
        <p:sp>
          <p:nvSpPr>
            <p:cNvPr id="80" name="cloud_2" title="Icon of a cloud made of two arrows pointing towards eachother">
              <a:extLst>
                <a:ext uri="{FF2B5EF4-FFF2-40B4-BE49-F238E27FC236}">
                  <a16:creationId xmlns:a16="http://schemas.microsoft.com/office/drawing/2014/main" id="{41545EE1-D619-4A06-85B6-5CEB5A4F8064}"/>
                </a:ext>
              </a:extLst>
            </p:cNvPr>
            <p:cNvSpPr>
              <a:spLocks noChangeAspect="1" noEditPoints="1"/>
            </p:cNvSpPr>
            <p:nvPr/>
          </p:nvSpPr>
          <p:spPr bwMode="auto">
            <a:xfrm>
              <a:off x="7573675" y="3157508"/>
              <a:ext cx="554589" cy="320040"/>
            </a:xfrm>
            <a:custGeom>
              <a:avLst/>
              <a:gdLst>
                <a:gd name="T0" fmla="*/ 138 w 349"/>
                <a:gd name="T1" fmla="*/ 181 h 200"/>
                <a:gd name="T2" fmla="*/ 49 w 349"/>
                <a:gd name="T3" fmla="*/ 181 h 200"/>
                <a:gd name="T4" fmla="*/ 0 w 349"/>
                <a:gd name="T5" fmla="*/ 132 h 200"/>
                <a:gd name="T6" fmla="*/ 49 w 349"/>
                <a:gd name="T7" fmla="*/ 84 h 200"/>
                <a:gd name="T8" fmla="*/ 59 w 349"/>
                <a:gd name="T9" fmla="*/ 85 h 200"/>
                <a:gd name="T10" fmla="*/ 148 w 349"/>
                <a:gd name="T11" fmla="*/ 0 h 200"/>
                <a:gd name="T12" fmla="*/ 234 w 349"/>
                <a:gd name="T13" fmla="*/ 68 h 200"/>
                <a:gd name="T14" fmla="*/ 282 w 349"/>
                <a:gd name="T15" fmla="*/ 47 h 200"/>
                <a:gd name="T16" fmla="*/ 349 w 349"/>
                <a:gd name="T17" fmla="*/ 114 h 200"/>
                <a:gd name="T18" fmla="*/ 282 w 349"/>
                <a:gd name="T19" fmla="*/ 180 h 200"/>
                <a:gd name="T20" fmla="*/ 282 w 349"/>
                <a:gd name="T21" fmla="*/ 180 h 200"/>
                <a:gd name="T22" fmla="*/ 206 w 349"/>
                <a:gd name="T23" fmla="*/ 180 h 200"/>
                <a:gd name="T24" fmla="*/ 119 w 349"/>
                <a:gd name="T25" fmla="*/ 200 h 200"/>
                <a:gd name="T26" fmla="*/ 138 w 349"/>
                <a:gd name="T27" fmla="*/ 181 h 200"/>
                <a:gd name="T28" fmla="*/ 119 w 349"/>
                <a:gd name="T29" fmla="*/ 161 h 200"/>
                <a:gd name="T30" fmla="*/ 225 w 349"/>
                <a:gd name="T31" fmla="*/ 161 h 200"/>
                <a:gd name="T32" fmla="*/ 206 w 349"/>
                <a:gd name="T33" fmla="*/ 180 h 200"/>
                <a:gd name="T34" fmla="*/ 225 w 349"/>
                <a:gd name="T35" fmla="*/ 20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49" h="200">
                  <a:moveTo>
                    <a:pt x="138" y="181"/>
                  </a:moveTo>
                  <a:cubicBezTo>
                    <a:pt x="49" y="181"/>
                    <a:pt x="49" y="181"/>
                    <a:pt x="49" y="181"/>
                  </a:cubicBezTo>
                  <a:cubicBezTo>
                    <a:pt x="22" y="181"/>
                    <a:pt x="0" y="159"/>
                    <a:pt x="0" y="132"/>
                  </a:cubicBezTo>
                  <a:cubicBezTo>
                    <a:pt x="0" y="105"/>
                    <a:pt x="22" y="84"/>
                    <a:pt x="49" y="84"/>
                  </a:cubicBezTo>
                  <a:cubicBezTo>
                    <a:pt x="52" y="84"/>
                    <a:pt x="56" y="84"/>
                    <a:pt x="59" y="85"/>
                  </a:cubicBezTo>
                  <a:cubicBezTo>
                    <a:pt x="61" y="38"/>
                    <a:pt x="100" y="0"/>
                    <a:pt x="148" y="0"/>
                  </a:cubicBezTo>
                  <a:cubicBezTo>
                    <a:pt x="189" y="0"/>
                    <a:pt x="224" y="29"/>
                    <a:pt x="234" y="68"/>
                  </a:cubicBezTo>
                  <a:cubicBezTo>
                    <a:pt x="246" y="55"/>
                    <a:pt x="263" y="47"/>
                    <a:pt x="282" y="47"/>
                  </a:cubicBezTo>
                  <a:cubicBezTo>
                    <a:pt x="319" y="47"/>
                    <a:pt x="349" y="77"/>
                    <a:pt x="349" y="114"/>
                  </a:cubicBezTo>
                  <a:cubicBezTo>
                    <a:pt x="349" y="151"/>
                    <a:pt x="319" y="180"/>
                    <a:pt x="282" y="180"/>
                  </a:cubicBezTo>
                  <a:cubicBezTo>
                    <a:pt x="282" y="180"/>
                    <a:pt x="282" y="180"/>
                    <a:pt x="282" y="180"/>
                  </a:cubicBezTo>
                  <a:cubicBezTo>
                    <a:pt x="206" y="180"/>
                    <a:pt x="206" y="180"/>
                    <a:pt x="206" y="180"/>
                  </a:cubicBezTo>
                  <a:moveTo>
                    <a:pt x="119" y="200"/>
                  </a:moveTo>
                  <a:cubicBezTo>
                    <a:pt x="138" y="181"/>
                    <a:pt x="138" y="181"/>
                    <a:pt x="138" y="181"/>
                  </a:cubicBezTo>
                  <a:cubicBezTo>
                    <a:pt x="119" y="161"/>
                    <a:pt x="119" y="161"/>
                    <a:pt x="119" y="161"/>
                  </a:cubicBezTo>
                  <a:moveTo>
                    <a:pt x="225" y="161"/>
                  </a:moveTo>
                  <a:cubicBezTo>
                    <a:pt x="206" y="180"/>
                    <a:pt x="206" y="180"/>
                    <a:pt x="206" y="180"/>
                  </a:cubicBezTo>
                  <a:cubicBezTo>
                    <a:pt x="225" y="200"/>
                    <a:pt x="225" y="200"/>
                    <a:pt x="225" y="200"/>
                  </a:cubicBezTo>
                </a:path>
              </a:pathLst>
            </a:custGeom>
            <a:grpFill/>
            <a:ln w="19050" cap="sq">
              <a:solidFill>
                <a:schemeClr val="tx1"/>
              </a:solidFill>
              <a:prstDash val="solid"/>
              <a:miter lim="800000"/>
              <a:headEnd/>
              <a:tailEnd/>
            </a:ln>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gradFill>
                  <a:gsLst>
                    <a:gs pos="0">
                      <a:srgbClr val="505050"/>
                    </a:gs>
                    <a:gs pos="100000">
                      <a:srgbClr val="505050"/>
                    </a:gs>
                  </a:gsLst>
                </a:gradFill>
                <a:effectLst/>
                <a:uLnTx/>
                <a:uFillTx/>
                <a:latin typeface="Segoe UI"/>
                <a:ea typeface="+mn-ea"/>
                <a:cs typeface="+mn-cs"/>
              </a:endParaRPr>
            </a:p>
          </p:txBody>
        </p:sp>
      </p:grpSp>
      <p:sp>
        <p:nvSpPr>
          <p:cNvPr id="85" name="MiniExpand_E93A" title="Icon of a rectangle on the lower-left inside a larger rectangle with an arrow pointed to the upper-right corner">
            <a:extLst>
              <a:ext uri="{FF2B5EF4-FFF2-40B4-BE49-F238E27FC236}">
                <a16:creationId xmlns:a16="http://schemas.microsoft.com/office/drawing/2014/main" id="{AF56C6F8-1879-494D-BF25-0DCB8386AE11}"/>
              </a:ext>
            </a:extLst>
          </p:cNvPr>
          <p:cNvSpPr>
            <a:spLocks noChangeAspect="1" noEditPoints="1"/>
          </p:cNvSpPr>
          <p:nvPr/>
        </p:nvSpPr>
        <p:spPr bwMode="auto">
          <a:xfrm>
            <a:off x="4633697" y="3686876"/>
            <a:ext cx="499661" cy="422951"/>
          </a:xfrm>
          <a:custGeom>
            <a:avLst/>
            <a:gdLst>
              <a:gd name="T0" fmla="*/ 3493 w 4781"/>
              <a:gd name="T1" fmla="*/ 0 h 4047"/>
              <a:gd name="T2" fmla="*/ 4781 w 4781"/>
              <a:gd name="T3" fmla="*/ 0 h 4047"/>
              <a:gd name="T4" fmla="*/ 4781 w 4781"/>
              <a:gd name="T5" fmla="*/ 1288 h 4047"/>
              <a:gd name="T6" fmla="*/ 4781 w 4781"/>
              <a:gd name="T7" fmla="*/ 0 h 4047"/>
              <a:gd name="T8" fmla="*/ 2889 w 4781"/>
              <a:gd name="T9" fmla="*/ 1894 h 4047"/>
              <a:gd name="T10" fmla="*/ 3126 w 4781"/>
              <a:gd name="T11" fmla="*/ 0 h 4047"/>
              <a:gd name="T12" fmla="*/ 0 w 4781"/>
              <a:gd name="T13" fmla="*/ 0 h 4047"/>
              <a:gd name="T14" fmla="*/ 0 w 4781"/>
              <a:gd name="T15" fmla="*/ 4047 h 4047"/>
              <a:gd name="T16" fmla="*/ 4781 w 4781"/>
              <a:gd name="T17" fmla="*/ 4047 h 4047"/>
              <a:gd name="T18" fmla="*/ 4781 w 4781"/>
              <a:gd name="T19" fmla="*/ 1656 h 4047"/>
              <a:gd name="T20" fmla="*/ 2207 w 4781"/>
              <a:gd name="T21" fmla="*/ 4047 h 4047"/>
              <a:gd name="T22" fmla="*/ 2207 w 4781"/>
              <a:gd name="T23" fmla="*/ 2575 h 4047"/>
              <a:gd name="T24" fmla="*/ 0 w 4781"/>
              <a:gd name="T25" fmla="*/ 2575 h 40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781" h="4047">
                <a:moveTo>
                  <a:pt x="3493" y="0"/>
                </a:moveTo>
                <a:lnTo>
                  <a:pt x="4781" y="0"/>
                </a:lnTo>
                <a:lnTo>
                  <a:pt x="4781" y="1288"/>
                </a:lnTo>
                <a:moveTo>
                  <a:pt x="4781" y="0"/>
                </a:moveTo>
                <a:lnTo>
                  <a:pt x="2889" y="1894"/>
                </a:lnTo>
                <a:moveTo>
                  <a:pt x="3126" y="0"/>
                </a:moveTo>
                <a:lnTo>
                  <a:pt x="0" y="0"/>
                </a:lnTo>
                <a:lnTo>
                  <a:pt x="0" y="4047"/>
                </a:lnTo>
                <a:lnTo>
                  <a:pt x="4781" y="4047"/>
                </a:lnTo>
                <a:lnTo>
                  <a:pt x="4781" y="1656"/>
                </a:lnTo>
                <a:moveTo>
                  <a:pt x="2207" y="4047"/>
                </a:moveTo>
                <a:lnTo>
                  <a:pt x="2207" y="2575"/>
                </a:lnTo>
                <a:lnTo>
                  <a:pt x="0" y="2575"/>
                </a:lnTo>
              </a:path>
            </a:pathLst>
          </a:custGeom>
          <a:noFill/>
          <a:ln w="15875" cap="flat">
            <a:solidFill>
              <a:schemeClr val="bg2"/>
            </a:solidFill>
            <a:prstDash val="solid"/>
            <a:miter lim="800000"/>
            <a:headEnd/>
            <a:tailEnd/>
          </a:ln>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882" b="0" i="0" u="none" strike="noStrike" kern="1200" cap="none" spc="0" normalizeH="0" baseline="0" noProof="0" dirty="0">
              <a:ln>
                <a:noFill/>
              </a:ln>
              <a:gradFill>
                <a:gsLst>
                  <a:gs pos="0">
                    <a:srgbClr val="505050"/>
                  </a:gs>
                  <a:gs pos="100000">
                    <a:srgbClr val="505050"/>
                  </a:gs>
                </a:gsLst>
                <a:lin ang="5400000" scaled="1"/>
              </a:gradFill>
              <a:effectLst/>
              <a:uLnTx/>
              <a:uFillTx/>
              <a:latin typeface="Segoe UI"/>
              <a:ea typeface="+mn-ea"/>
              <a:cs typeface="+mn-cs"/>
            </a:endParaRPr>
          </a:p>
        </p:txBody>
      </p:sp>
      <p:grpSp>
        <p:nvGrpSpPr>
          <p:cNvPr id="87" name="Group 86">
            <a:extLst>
              <a:ext uri="{FF2B5EF4-FFF2-40B4-BE49-F238E27FC236}">
                <a16:creationId xmlns:a16="http://schemas.microsoft.com/office/drawing/2014/main" id="{23F3F983-71FD-4A7A-925B-37BFF5A6B179}"/>
              </a:ext>
            </a:extLst>
          </p:cNvPr>
          <p:cNvGrpSpPr/>
          <p:nvPr/>
        </p:nvGrpSpPr>
        <p:grpSpPr>
          <a:xfrm>
            <a:off x="7029776" y="3599235"/>
            <a:ext cx="530574" cy="506472"/>
            <a:chOff x="5614956" y="4187478"/>
            <a:chExt cx="480060" cy="458253"/>
          </a:xfrm>
        </p:grpSpPr>
        <p:sp>
          <p:nvSpPr>
            <p:cNvPr id="88" name="hand_2" title="Icon of a hand held out">
              <a:extLst>
                <a:ext uri="{FF2B5EF4-FFF2-40B4-BE49-F238E27FC236}">
                  <a16:creationId xmlns:a16="http://schemas.microsoft.com/office/drawing/2014/main" id="{61B685FC-AA5A-46B5-ADEE-6F0DA57618AB}"/>
                </a:ext>
              </a:extLst>
            </p:cNvPr>
            <p:cNvSpPr>
              <a:spLocks noChangeAspect="1"/>
            </p:cNvSpPr>
            <p:nvPr/>
          </p:nvSpPr>
          <p:spPr bwMode="auto">
            <a:xfrm>
              <a:off x="5614956" y="4406775"/>
              <a:ext cx="480060" cy="238956"/>
            </a:xfrm>
            <a:custGeom>
              <a:avLst/>
              <a:gdLst>
                <a:gd name="T0" fmla="*/ 76 w 306"/>
                <a:gd name="T1" fmla="*/ 65 h 151"/>
                <a:gd name="T2" fmla="*/ 211 w 306"/>
                <a:gd name="T3" fmla="*/ 66 h 151"/>
                <a:gd name="T4" fmla="*/ 256 w 306"/>
                <a:gd name="T5" fmla="*/ 22 h 151"/>
                <a:gd name="T6" fmla="*/ 306 w 306"/>
                <a:gd name="T7" fmla="*/ 28 h 151"/>
                <a:gd name="T8" fmla="*/ 227 w 306"/>
                <a:gd name="T9" fmla="*/ 106 h 151"/>
                <a:gd name="T10" fmla="*/ 93 w 306"/>
                <a:gd name="T11" fmla="*/ 140 h 151"/>
                <a:gd name="T12" fmla="*/ 19 w 306"/>
                <a:gd name="T13" fmla="*/ 132 h 151"/>
                <a:gd name="T14" fmla="*/ 20 w 306"/>
                <a:gd name="T15" fmla="*/ 63 h 151"/>
                <a:gd name="T16" fmla="*/ 63 w 306"/>
                <a:gd name="T17" fmla="*/ 22 h 151"/>
                <a:gd name="T18" fmla="*/ 168 w 306"/>
                <a:gd name="T19" fmla="*/ 23 h 151"/>
                <a:gd name="T20" fmla="*/ 138 w 306"/>
                <a:gd name="T21" fmla="*/ 65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6" h="151">
                  <a:moveTo>
                    <a:pt x="76" y="65"/>
                  </a:moveTo>
                  <a:cubicBezTo>
                    <a:pt x="211" y="66"/>
                    <a:pt x="211" y="66"/>
                    <a:pt x="211" y="66"/>
                  </a:cubicBezTo>
                  <a:cubicBezTo>
                    <a:pt x="211" y="66"/>
                    <a:pt x="233" y="45"/>
                    <a:pt x="256" y="22"/>
                  </a:cubicBezTo>
                  <a:cubicBezTo>
                    <a:pt x="279" y="0"/>
                    <a:pt x="306" y="28"/>
                    <a:pt x="306" y="28"/>
                  </a:cubicBezTo>
                  <a:cubicBezTo>
                    <a:pt x="227" y="106"/>
                    <a:pt x="227" y="106"/>
                    <a:pt x="227" y="106"/>
                  </a:cubicBezTo>
                  <a:cubicBezTo>
                    <a:pt x="227" y="106"/>
                    <a:pt x="94" y="140"/>
                    <a:pt x="93" y="140"/>
                  </a:cubicBezTo>
                  <a:cubicBezTo>
                    <a:pt x="72" y="147"/>
                    <a:pt x="38" y="151"/>
                    <a:pt x="19" y="132"/>
                  </a:cubicBezTo>
                  <a:cubicBezTo>
                    <a:pt x="0" y="113"/>
                    <a:pt x="0" y="82"/>
                    <a:pt x="20" y="63"/>
                  </a:cubicBezTo>
                  <a:cubicBezTo>
                    <a:pt x="63" y="22"/>
                    <a:pt x="63" y="22"/>
                    <a:pt x="63" y="22"/>
                  </a:cubicBezTo>
                  <a:cubicBezTo>
                    <a:pt x="168" y="23"/>
                    <a:pt x="168" y="23"/>
                    <a:pt x="168" y="23"/>
                  </a:cubicBezTo>
                  <a:cubicBezTo>
                    <a:pt x="168" y="54"/>
                    <a:pt x="138" y="65"/>
                    <a:pt x="138" y="65"/>
                  </a:cubicBezTo>
                </a:path>
              </a:pathLst>
            </a:custGeom>
            <a:noFill/>
            <a:ln w="15875" cap="flat">
              <a:solidFill>
                <a:schemeClr val="bg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882" b="0" i="0" u="none" strike="noStrike" kern="1200" cap="none" spc="0" normalizeH="0" baseline="0" noProof="0" dirty="0">
                <a:ln>
                  <a:noFill/>
                </a:ln>
                <a:gradFill>
                  <a:gsLst>
                    <a:gs pos="0">
                      <a:srgbClr val="505050"/>
                    </a:gs>
                    <a:gs pos="100000">
                      <a:srgbClr val="505050"/>
                    </a:gs>
                  </a:gsLst>
                  <a:lin ang="5400000" scaled="1"/>
                </a:gradFill>
                <a:effectLst/>
                <a:uLnTx/>
                <a:uFillTx/>
                <a:latin typeface="Segoe UI"/>
                <a:ea typeface="+mn-ea"/>
                <a:cs typeface="+mn-cs"/>
              </a:endParaRPr>
            </a:p>
          </p:txBody>
        </p:sp>
        <p:sp>
          <p:nvSpPr>
            <p:cNvPr id="89" name="Processing_E9F5" title="Icon of two interlocked gears">
              <a:extLst>
                <a:ext uri="{FF2B5EF4-FFF2-40B4-BE49-F238E27FC236}">
                  <a16:creationId xmlns:a16="http://schemas.microsoft.com/office/drawing/2014/main" id="{0AB321FE-6BF3-46ED-B99C-BC82F3A16FAC}"/>
                </a:ext>
              </a:extLst>
            </p:cNvPr>
            <p:cNvSpPr>
              <a:spLocks noChangeAspect="1" noEditPoints="1"/>
            </p:cNvSpPr>
            <p:nvPr/>
          </p:nvSpPr>
          <p:spPr bwMode="auto">
            <a:xfrm>
              <a:off x="5803296" y="4187478"/>
              <a:ext cx="220900" cy="192389"/>
            </a:xfrm>
            <a:custGeom>
              <a:avLst/>
              <a:gdLst>
                <a:gd name="T0" fmla="*/ 924 w 3867"/>
                <a:gd name="T1" fmla="*/ 299 h 3367"/>
                <a:gd name="T2" fmla="*/ 1549 w 3867"/>
                <a:gd name="T3" fmla="*/ 924 h 3367"/>
                <a:gd name="T4" fmla="*/ 924 w 3867"/>
                <a:gd name="T5" fmla="*/ 1549 h 3367"/>
                <a:gd name="T6" fmla="*/ 299 w 3867"/>
                <a:gd name="T7" fmla="*/ 924 h 3367"/>
                <a:gd name="T8" fmla="*/ 924 w 3867"/>
                <a:gd name="T9" fmla="*/ 299 h 3367"/>
                <a:gd name="T10" fmla="*/ 1163 w 3867"/>
                <a:gd name="T11" fmla="*/ 347 h 3367"/>
                <a:gd name="T12" fmla="*/ 1307 w 3867"/>
                <a:gd name="T13" fmla="*/ 0 h 3367"/>
                <a:gd name="T14" fmla="*/ 1501 w 3867"/>
                <a:gd name="T15" fmla="*/ 685 h 3367"/>
                <a:gd name="T16" fmla="*/ 1848 w 3867"/>
                <a:gd name="T17" fmla="*/ 541 h 3367"/>
                <a:gd name="T18" fmla="*/ 1501 w 3867"/>
                <a:gd name="T19" fmla="*/ 1163 h 3367"/>
                <a:gd name="T20" fmla="*/ 1848 w 3867"/>
                <a:gd name="T21" fmla="*/ 1307 h 3367"/>
                <a:gd name="T22" fmla="*/ 1163 w 3867"/>
                <a:gd name="T23" fmla="*/ 1501 h 3367"/>
                <a:gd name="T24" fmla="*/ 1307 w 3867"/>
                <a:gd name="T25" fmla="*/ 1848 h 3367"/>
                <a:gd name="T26" fmla="*/ 685 w 3867"/>
                <a:gd name="T27" fmla="*/ 1501 h 3367"/>
                <a:gd name="T28" fmla="*/ 541 w 3867"/>
                <a:gd name="T29" fmla="*/ 1848 h 3367"/>
                <a:gd name="T30" fmla="*/ 347 w 3867"/>
                <a:gd name="T31" fmla="*/ 1163 h 3367"/>
                <a:gd name="T32" fmla="*/ 0 w 3867"/>
                <a:gd name="T33" fmla="*/ 1307 h 3367"/>
                <a:gd name="T34" fmla="*/ 0 w 3867"/>
                <a:gd name="T35" fmla="*/ 541 h 3367"/>
                <a:gd name="T36" fmla="*/ 347 w 3867"/>
                <a:gd name="T37" fmla="*/ 685 h 3367"/>
                <a:gd name="T38" fmla="*/ 685 w 3867"/>
                <a:gd name="T39" fmla="*/ 347 h 3367"/>
                <a:gd name="T40" fmla="*/ 541 w 3867"/>
                <a:gd name="T41" fmla="*/ 0 h 3367"/>
                <a:gd name="T42" fmla="*/ 2049 w 3867"/>
                <a:gd name="T43" fmla="*/ 2299 h 3367"/>
                <a:gd name="T44" fmla="*/ 2799 w 3867"/>
                <a:gd name="T45" fmla="*/ 3049 h 3367"/>
                <a:gd name="T46" fmla="*/ 3549 w 3867"/>
                <a:gd name="T47" fmla="*/ 2299 h 3367"/>
                <a:gd name="T48" fmla="*/ 2799 w 3867"/>
                <a:gd name="T49" fmla="*/ 1549 h 3367"/>
                <a:gd name="T50" fmla="*/ 2049 w 3867"/>
                <a:gd name="T51" fmla="*/ 2299 h 3367"/>
                <a:gd name="T52" fmla="*/ 2357 w 3867"/>
                <a:gd name="T53" fmla="*/ 1231 h 3367"/>
                <a:gd name="T54" fmla="*/ 2512 w 3867"/>
                <a:gd name="T55" fmla="*/ 1606 h 3367"/>
                <a:gd name="T56" fmla="*/ 2106 w 3867"/>
                <a:gd name="T57" fmla="*/ 2012 h 3367"/>
                <a:gd name="T58" fmla="*/ 1731 w 3867"/>
                <a:gd name="T59" fmla="*/ 1856 h 3367"/>
                <a:gd name="T60" fmla="*/ 2106 w 3867"/>
                <a:gd name="T61" fmla="*/ 2586 h 3367"/>
                <a:gd name="T62" fmla="*/ 1731 w 3867"/>
                <a:gd name="T63" fmla="*/ 2741 h 3367"/>
                <a:gd name="T64" fmla="*/ 2512 w 3867"/>
                <a:gd name="T65" fmla="*/ 2992 h 3367"/>
                <a:gd name="T66" fmla="*/ 2357 w 3867"/>
                <a:gd name="T67" fmla="*/ 3367 h 3367"/>
                <a:gd name="T68" fmla="*/ 3086 w 3867"/>
                <a:gd name="T69" fmla="*/ 2992 h 3367"/>
                <a:gd name="T70" fmla="*/ 3241 w 3867"/>
                <a:gd name="T71" fmla="*/ 3367 h 3367"/>
                <a:gd name="T72" fmla="*/ 3492 w 3867"/>
                <a:gd name="T73" fmla="*/ 2586 h 3367"/>
                <a:gd name="T74" fmla="*/ 3867 w 3867"/>
                <a:gd name="T75" fmla="*/ 2741 h 3367"/>
                <a:gd name="T76" fmla="*/ 3492 w 3867"/>
                <a:gd name="T77" fmla="*/ 2012 h 3367"/>
                <a:gd name="T78" fmla="*/ 3867 w 3867"/>
                <a:gd name="T79" fmla="*/ 1856 h 3367"/>
                <a:gd name="T80" fmla="*/ 3086 w 3867"/>
                <a:gd name="T81" fmla="*/ 1606 h 3367"/>
                <a:gd name="T82" fmla="*/ 3241 w 3867"/>
                <a:gd name="T83" fmla="*/ 1231 h 33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867" h="3367">
                  <a:moveTo>
                    <a:pt x="924" y="299"/>
                  </a:moveTo>
                  <a:cubicBezTo>
                    <a:pt x="1269" y="299"/>
                    <a:pt x="1549" y="579"/>
                    <a:pt x="1549" y="924"/>
                  </a:cubicBezTo>
                  <a:cubicBezTo>
                    <a:pt x="1549" y="1269"/>
                    <a:pt x="1269" y="1549"/>
                    <a:pt x="924" y="1549"/>
                  </a:cubicBezTo>
                  <a:cubicBezTo>
                    <a:pt x="579" y="1549"/>
                    <a:pt x="299" y="1269"/>
                    <a:pt x="299" y="924"/>
                  </a:cubicBezTo>
                  <a:cubicBezTo>
                    <a:pt x="299" y="579"/>
                    <a:pt x="579" y="299"/>
                    <a:pt x="924" y="299"/>
                  </a:cubicBezTo>
                  <a:close/>
                  <a:moveTo>
                    <a:pt x="1163" y="347"/>
                  </a:moveTo>
                  <a:cubicBezTo>
                    <a:pt x="1307" y="0"/>
                    <a:pt x="1307" y="0"/>
                    <a:pt x="1307" y="0"/>
                  </a:cubicBezTo>
                  <a:moveTo>
                    <a:pt x="1501" y="685"/>
                  </a:moveTo>
                  <a:cubicBezTo>
                    <a:pt x="1848" y="541"/>
                    <a:pt x="1848" y="541"/>
                    <a:pt x="1848" y="541"/>
                  </a:cubicBezTo>
                  <a:moveTo>
                    <a:pt x="1501" y="1163"/>
                  </a:moveTo>
                  <a:cubicBezTo>
                    <a:pt x="1848" y="1307"/>
                    <a:pt x="1848" y="1307"/>
                    <a:pt x="1848" y="1307"/>
                  </a:cubicBezTo>
                  <a:moveTo>
                    <a:pt x="1163" y="1501"/>
                  </a:moveTo>
                  <a:cubicBezTo>
                    <a:pt x="1307" y="1848"/>
                    <a:pt x="1307" y="1848"/>
                    <a:pt x="1307" y="1848"/>
                  </a:cubicBezTo>
                  <a:moveTo>
                    <a:pt x="685" y="1501"/>
                  </a:moveTo>
                  <a:cubicBezTo>
                    <a:pt x="541" y="1848"/>
                    <a:pt x="541" y="1848"/>
                    <a:pt x="541" y="1848"/>
                  </a:cubicBezTo>
                  <a:moveTo>
                    <a:pt x="347" y="1163"/>
                  </a:moveTo>
                  <a:cubicBezTo>
                    <a:pt x="0" y="1307"/>
                    <a:pt x="0" y="1307"/>
                    <a:pt x="0" y="1307"/>
                  </a:cubicBezTo>
                  <a:moveTo>
                    <a:pt x="0" y="541"/>
                  </a:moveTo>
                  <a:cubicBezTo>
                    <a:pt x="347" y="685"/>
                    <a:pt x="347" y="685"/>
                    <a:pt x="347" y="685"/>
                  </a:cubicBezTo>
                  <a:moveTo>
                    <a:pt x="685" y="347"/>
                  </a:moveTo>
                  <a:cubicBezTo>
                    <a:pt x="541" y="0"/>
                    <a:pt x="541" y="0"/>
                    <a:pt x="541" y="0"/>
                  </a:cubicBezTo>
                  <a:moveTo>
                    <a:pt x="2049" y="2299"/>
                  </a:moveTo>
                  <a:cubicBezTo>
                    <a:pt x="2049" y="2713"/>
                    <a:pt x="2385" y="3049"/>
                    <a:pt x="2799" y="3049"/>
                  </a:cubicBezTo>
                  <a:cubicBezTo>
                    <a:pt x="3213" y="3049"/>
                    <a:pt x="3549" y="2713"/>
                    <a:pt x="3549" y="2299"/>
                  </a:cubicBezTo>
                  <a:cubicBezTo>
                    <a:pt x="3549" y="1885"/>
                    <a:pt x="3213" y="1549"/>
                    <a:pt x="2799" y="1549"/>
                  </a:cubicBezTo>
                  <a:cubicBezTo>
                    <a:pt x="2385" y="1549"/>
                    <a:pt x="2049" y="1885"/>
                    <a:pt x="2049" y="2299"/>
                  </a:cubicBezTo>
                  <a:close/>
                  <a:moveTo>
                    <a:pt x="2357" y="1231"/>
                  </a:moveTo>
                  <a:cubicBezTo>
                    <a:pt x="2512" y="1606"/>
                    <a:pt x="2512" y="1606"/>
                    <a:pt x="2512" y="1606"/>
                  </a:cubicBezTo>
                  <a:moveTo>
                    <a:pt x="2106" y="2012"/>
                  </a:moveTo>
                  <a:cubicBezTo>
                    <a:pt x="1731" y="1856"/>
                    <a:pt x="1731" y="1856"/>
                    <a:pt x="1731" y="1856"/>
                  </a:cubicBezTo>
                  <a:moveTo>
                    <a:pt x="2106" y="2586"/>
                  </a:moveTo>
                  <a:cubicBezTo>
                    <a:pt x="1731" y="2741"/>
                    <a:pt x="1731" y="2741"/>
                    <a:pt x="1731" y="2741"/>
                  </a:cubicBezTo>
                  <a:moveTo>
                    <a:pt x="2512" y="2992"/>
                  </a:moveTo>
                  <a:cubicBezTo>
                    <a:pt x="2357" y="3367"/>
                    <a:pt x="2357" y="3367"/>
                    <a:pt x="2357" y="3367"/>
                  </a:cubicBezTo>
                  <a:moveTo>
                    <a:pt x="3086" y="2992"/>
                  </a:moveTo>
                  <a:cubicBezTo>
                    <a:pt x="3241" y="3367"/>
                    <a:pt x="3241" y="3367"/>
                    <a:pt x="3241" y="3367"/>
                  </a:cubicBezTo>
                  <a:moveTo>
                    <a:pt x="3492" y="2586"/>
                  </a:moveTo>
                  <a:cubicBezTo>
                    <a:pt x="3867" y="2741"/>
                    <a:pt x="3867" y="2741"/>
                    <a:pt x="3867" y="2741"/>
                  </a:cubicBezTo>
                  <a:moveTo>
                    <a:pt x="3492" y="2012"/>
                  </a:moveTo>
                  <a:cubicBezTo>
                    <a:pt x="3867" y="1856"/>
                    <a:pt x="3867" y="1856"/>
                    <a:pt x="3867" y="1856"/>
                  </a:cubicBezTo>
                  <a:moveTo>
                    <a:pt x="3086" y="1606"/>
                  </a:moveTo>
                  <a:cubicBezTo>
                    <a:pt x="3241" y="1231"/>
                    <a:pt x="3241" y="1231"/>
                    <a:pt x="3241" y="1231"/>
                  </a:cubicBezTo>
                </a:path>
              </a:pathLst>
            </a:custGeom>
            <a:noFill/>
            <a:ln w="15875" cap="flat">
              <a:solidFill>
                <a:schemeClr val="bg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882" b="0" i="0" u="none" strike="noStrike" kern="1200" cap="none" spc="0" normalizeH="0" baseline="0" noProof="0">
                <a:ln>
                  <a:noFill/>
                </a:ln>
                <a:gradFill>
                  <a:gsLst>
                    <a:gs pos="0">
                      <a:srgbClr val="505050"/>
                    </a:gs>
                    <a:gs pos="100000">
                      <a:srgbClr val="505050"/>
                    </a:gs>
                  </a:gsLst>
                  <a:lin ang="5400000" scaled="1"/>
                </a:gradFill>
                <a:effectLst/>
                <a:uLnTx/>
                <a:uFillTx/>
                <a:latin typeface="Segoe UI"/>
                <a:ea typeface="+mn-ea"/>
                <a:cs typeface="+mn-cs"/>
              </a:endParaRPr>
            </a:p>
          </p:txBody>
        </p:sp>
      </p:grpSp>
      <p:sp>
        <p:nvSpPr>
          <p:cNvPr id="90" name="Telemarketer_E7B9" title="Icon of a person wearing a headset">
            <a:extLst>
              <a:ext uri="{FF2B5EF4-FFF2-40B4-BE49-F238E27FC236}">
                <a16:creationId xmlns:a16="http://schemas.microsoft.com/office/drawing/2014/main" id="{65923EB0-6866-42E0-938D-C71B6A046255}"/>
              </a:ext>
            </a:extLst>
          </p:cNvPr>
          <p:cNvSpPr>
            <a:spLocks noChangeAspect="1" noEditPoints="1"/>
          </p:cNvSpPr>
          <p:nvPr/>
        </p:nvSpPr>
        <p:spPr bwMode="auto">
          <a:xfrm>
            <a:off x="6634121" y="2247620"/>
            <a:ext cx="386420" cy="460856"/>
          </a:xfrm>
          <a:custGeom>
            <a:avLst/>
            <a:gdLst>
              <a:gd name="T0" fmla="*/ 0 w 3250"/>
              <a:gd name="T1" fmla="*/ 3875 h 3875"/>
              <a:gd name="T2" fmla="*/ 1625 w 3250"/>
              <a:gd name="T3" fmla="*/ 2250 h 3875"/>
              <a:gd name="T4" fmla="*/ 3250 w 3250"/>
              <a:gd name="T5" fmla="*/ 3875 h 3875"/>
              <a:gd name="T6" fmla="*/ 750 w 3250"/>
              <a:gd name="T7" fmla="*/ 1750 h 3875"/>
              <a:gd name="T8" fmla="*/ 750 w 3250"/>
              <a:gd name="T9" fmla="*/ 750 h 3875"/>
              <a:gd name="T10" fmla="*/ 500 w 3250"/>
              <a:gd name="T11" fmla="*/ 500 h 3875"/>
              <a:gd name="T12" fmla="*/ 250 w 3250"/>
              <a:gd name="T13" fmla="*/ 750 h 3875"/>
              <a:gd name="T14" fmla="*/ 250 w 3250"/>
              <a:gd name="T15" fmla="*/ 1500 h 3875"/>
              <a:gd name="T16" fmla="*/ 500 w 3250"/>
              <a:gd name="T17" fmla="*/ 1750 h 3875"/>
              <a:gd name="T18" fmla="*/ 1500 w 3250"/>
              <a:gd name="T19" fmla="*/ 1750 h 3875"/>
              <a:gd name="T20" fmla="*/ 690 w 3250"/>
              <a:gd name="T21" fmla="*/ 1751 h 3875"/>
              <a:gd name="T22" fmla="*/ 1625 w 3250"/>
              <a:gd name="T23" fmla="*/ 2250 h 3875"/>
              <a:gd name="T24" fmla="*/ 2750 w 3250"/>
              <a:gd name="T25" fmla="*/ 1125 h 3875"/>
              <a:gd name="T26" fmla="*/ 1625 w 3250"/>
              <a:gd name="T27" fmla="*/ 0 h 3875"/>
              <a:gd name="T28" fmla="*/ 689 w 3250"/>
              <a:gd name="T29" fmla="*/ 500 h 38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250" h="3875">
                <a:moveTo>
                  <a:pt x="0" y="3875"/>
                </a:moveTo>
                <a:cubicBezTo>
                  <a:pt x="0" y="2978"/>
                  <a:pt x="728" y="2250"/>
                  <a:pt x="1625" y="2250"/>
                </a:cubicBezTo>
                <a:cubicBezTo>
                  <a:pt x="2522" y="2250"/>
                  <a:pt x="3250" y="2978"/>
                  <a:pt x="3250" y="3875"/>
                </a:cubicBezTo>
                <a:moveTo>
                  <a:pt x="750" y="1750"/>
                </a:moveTo>
                <a:cubicBezTo>
                  <a:pt x="750" y="750"/>
                  <a:pt x="750" y="750"/>
                  <a:pt x="750" y="750"/>
                </a:cubicBezTo>
                <a:cubicBezTo>
                  <a:pt x="750" y="612"/>
                  <a:pt x="638" y="500"/>
                  <a:pt x="500" y="500"/>
                </a:cubicBezTo>
                <a:cubicBezTo>
                  <a:pt x="362" y="500"/>
                  <a:pt x="250" y="612"/>
                  <a:pt x="250" y="750"/>
                </a:cubicBezTo>
                <a:cubicBezTo>
                  <a:pt x="250" y="1500"/>
                  <a:pt x="250" y="1500"/>
                  <a:pt x="250" y="1500"/>
                </a:cubicBezTo>
                <a:cubicBezTo>
                  <a:pt x="250" y="1638"/>
                  <a:pt x="362" y="1750"/>
                  <a:pt x="500" y="1750"/>
                </a:cubicBezTo>
                <a:cubicBezTo>
                  <a:pt x="1500" y="1750"/>
                  <a:pt x="1500" y="1750"/>
                  <a:pt x="1500" y="1750"/>
                </a:cubicBezTo>
                <a:moveTo>
                  <a:pt x="690" y="1751"/>
                </a:moveTo>
                <a:cubicBezTo>
                  <a:pt x="892" y="2052"/>
                  <a:pt x="1235" y="2250"/>
                  <a:pt x="1625" y="2250"/>
                </a:cubicBezTo>
                <a:cubicBezTo>
                  <a:pt x="2246" y="2250"/>
                  <a:pt x="2750" y="1746"/>
                  <a:pt x="2750" y="1125"/>
                </a:cubicBezTo>
                <a:cubicBezTo>
                  <a:pt x="2750" y="504"/>
                  <a:pt x="2246" y="0"/>
                  <a:pt x="1625" y="0"/>
                </a:cubicBezTo>
                <a:cubicBezTo>
                  <a:pt x="1235" y="0"/>
                  <a:pt x="891" y="199"/>
                  <a:pt x="689" y="500"/>
                </a:cubicBezTo>
              </a:path>
            </a:pathLst>
          </a:custGeom>
          <a:noFill/>
          <a:ln w="15875" cap="flat">
            <a:solidFill>
              <a:schemeClr val="bg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882" b="0" i="0" u="none" strike="noStrike" kern="1200" cap="none" spc="0" normalizeH="0" baseline="0" noProof="0">
              <a:ln>
                <a:noFill/>
              </a:ln>
              <a:gradFill>
                <a:gsLst>
                  <a:gs pos="0">
                    <a:srgbClr val="505050"/>
                  </a:gs>
                  <a:gs pos="100000">
                    <a:srgbClr val="505050"/>
                  </a:gs>
                </a:gsLst>
                <a:lin ang="5400000" scaled="1"/>
              </a:gradFill>
              <a:effectLst/>
              <a:uLnTx/>
              <a:uFillTx/>
              <a:latin typeface="Segoe UI"/>
              <a:ea typeface="+mn-ea"/>
              <a:cs typeface="+mn-cs"/>
            </a:endParaRPr>
          </a:p>
        </p:txBody>
      </p:sp>
      <p:sp>
        <p:nvSpPr>
          <p:cNvPr id="91" name="desktop" title="a desktop PC">
            <a:extLst>
              <a:ext uri="{FF2B5EF4-FFF2-40B4-BE49-F238E27FC236}">
                <a16:creationId xmlns:a16="http://schemas.microsoft.com/office/drawing/2014/main" id="{49F44B58-C5B6-436A-923F-F8088A50DADC}"/>
              </a:ext>
            </a:extLst>
          </p:cNvPr>
          <p:cNvSpPr>
            <a:spLocks noChangeAspect="1" noEditPoints="1"/>
          </p:cNvSpPr>
          <p:nvPr/>
        </p:nvSpPr>
        <p:spPr bwMode="auto">
          <a:xfrm>
            <a:off x="5864653" y="4523085"/>
            <a:ext cx="462695" cy="455140"/>
          </a:xfrm>
          <a:custGeom>
            <a:avLst/>
            <a:gdLst>
              <a:gd name="T0" fmla="*/ 245 w 245"/>
              <a:gd name="T1" fmla="*/ 67 h 241"/>
              <a:gd name="T2" fmla="*/ 245 w 245"/>
              <a:gd name="T3" fmla="*/ 138 h 241"/>
              <a:gd name="T4" fmla="*/ 0 w 245"/>
              <a:gd name="T5" fmla="*/ 138 h 241"/>
              <a:gd name="T6" fmla="*/ 0 w 245"/>
              <a:gd name="T7" fmla="*/ 0 h 241"/>
              <a:gd name="T8" fmla="*/ 245 w 245"/>
              <a:gd name="T9" fmla="*/ 0 h 241"/>
              <a:gd name="T10" fmla="*/ 245 w 245"/>
              <a:gd name="T11" fmla="*/ 67 h 241"/>
              <a:gd name="T12" fmla="*/ 224 w 245"/>
              <a:gd name="T13" fmla="*/ 222 h 241"/>
              <a:gd name="T14" fmla="*/ 212 w 245"/>
              <a:gd name="T15" fmla="*/ 204 h 241"/>
              <a:gd name="T16" fmla="*/ 33 w 245"/>
              <a:gd name="T17" fmla="*/ 204 h 241"/>
              <a:gd name="T18" fmla="*/ 7 w 245"/>
              <a:gd name="T19" fmla="*/ 241 h 241"/>
              <a:gd name="T20" fmla="*/ 238 w 245"/>
              <a:gd name="T21" fmla="*/ 241 h 241"/>
              <a:gd name="T22" fmla="*/ 224 w 245"/>
              <a:gd name="T23" fmla="*/ 222 h 241"/>
              <a:gd name="T24" fmla="*/ 79 w 245"/>
              <a:gd name="T25" fmla="*/ 172 h 241"/>
              <a:gd name="T26" fmla="*/ 165 w 245"/>
              <a:gd name="T27" fmla="*/ 172 h 241"/>
              <a:gd name="T28" fmla="*/ 123 w 245"/>
              <a:gd name="T29" fmla="*/ 139 h 241"/>
              <a:gd name="T30" fmla="*/ 123 w 245"/>
              <a:gd name="T31" fmla="*/ 171 h 2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45" h="241">
                <a:moveTo>
                  <a:pt x="245" y="67"/>
                </a:moveTo>
                <a:lnTo>
                  <a:pt x="245" y="138"/>
                </a:lnTo>
                <a:lnTo>
                  <a:pt x="0" y="138"/>
                </a:lnTo>
                <a:lnTo>
                  <a:pt x="0" y="0"/>
                </a:lnTo>
                <a:lnTo>
                  <a:pt x="245" y="0"/>
                </a:lnTo>
                <a:lnTo>
                  <a:pt x="245" y="67"/>
                </a:lnTo>
                <a:moveTo>
                  <a:pt x="224" y="222"/>
                </a:moveTo>
                <a:lnTo>
                  <a:pt x="212" y="204"/>
                </a:lnTo>
                <a:lnTo>
                  <a:pt x="33" y="204"/>
                </a:lnTo>
                <a:lnTo>
                  <a:pt x="7" y="241"/>
                </a:lnTo>
                <a:lnTo>
                  <a:pt x="238" y="241"/>
                </a:lnTo>
                <a:lnTo>
                  <a:pt x="224" y="222"/>
                </a:lnTo>
                <a:moveTo>
                  <a:pt x="79" y="172"/>
                </a:moveTo>
                <a:lnTo>
                  <a:pt x="165" y="172"/>
                </a:lnTo>
                <a:moveTo>
                  <a:pt x="123" y="139"/>
                </a:moveTo>
                <a:lnTo>
                  <a:pt x="123" y="171"/>
                </a:lnTo>
              </a:path>
            </a:pathLst>
          </a:custGeom>
          <a:noFill/>
          <a:ln w="15875" cap="flat">
            <a:solidFill>
              <a:schemeClr val="bg2"/>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89642" tIns="44821" rIns="89642" bIns="44821" numCol="1" anchor="t" anchorCtr="0" compatLnSpc="1">
            <a:prstTxWarp prst="textNoShape">
              <a:avLst/>
            </a:prstTxWarp>
          </a:bodyPr>
          <a:lstStyle/>
          <a:p>
            <a:pPr marL="0" marR="0" lvl="0" indent="0" algn="ctr" defTabSz="896386" rtl="0" eaLnBrk="1" fontAlgn="base" latinLnBrk="0" hangingPunct="1">
              <a:lnSpc>
                <a:spcPct val="100000"/>
              </a:lnSpc>
              <a:spcBef>
                <a:spcPts val="0"/>
              </a:spcBef>
              <a:spcAft>
                <a:spcPts val="0"/>
              </a:spcAft>
              <a:buClrTx/>
              <a:buSzTx/>
              <a:buFontTx/>
              <a:buNone/>
              <a:tabLst/>
              <a:defRPr/>
            </a:pPr>
            <a:endParaRPr kumimoji="0" lang="en-US" sz="882" b="0" i="0" u="none" strike="noStrike" kern="1200" cap="none" spc="0" normalizeH="0" baseline="0" noProof="0" dirty="0">
              <a:ln>
                <a:noFill/>
              </a:ln>
              <a:gradFill>
                <a:gsLst>
                  <a:gs pos="0">
                    <a:srgbClr val="505050"/>
                  </a:gs>
                  <a:gs pos="100000">
                    <a:srgbClr val="505050"/>
                  </a:gs>
                </a:gsLst>
                <a:lin ang="5400000" scaled="1"/>
              </a:gradFill>
              <a:effectLst/>
              <a:uLnTx/>
              <a:uFillTx/>
              <a:latin typeface="Segoe UI"/>
              <a:ea typeface="+mn-ea"/>
              <a:cs typeface="+mn-cs"/>
            </a:endParaRPr>
          </a:p>
        </p:txBody>
      </p:sp>
      <p:sp>
        <p:nvSpPr>
          <p:cNvPr id="35" name="Footer Placeholder 1">
            <a:extLst>
              <a:ext uri="{FF2B5EF4-FFF2-40B4-BE49-F238E27FC236}">
                <a16:creationId xmlns:a16="http://schemas.microsoft.com/office/drawing/2014/main" id="{A388CA70-06E2-43E6-8991-CDFBB642174F}"/>
              </a:ext>
            </a:extLst>
          </p:cNvPr>
          <p:cNvSpPr txBox="1">
            <a:spLocks/>
          </p:cNvSpPr>
          <p:nvPr/>
        </p:nvSpPr>
        <p:spPr>
          <a:xfrm>
            <a:off x="456875" y="6590722"/>
            <a:ext cx="1867552" cy="135796"/>
          </a:xfrm>
          <a:prstGeom prst="rect">
            <a:avLst/>
          </a:prstGeom>
        </p:spPr>
        <p:txBody>
          <a:bodyPr vert="horz" wrap="square" lIns="0" tIns="0" rIns="0" bIns="0" rtlCol="0" anchor="ctr">
            <a:spAutoFit/>
          </a:bodyPr>
          <a:lstStyle>
            <a:defPPr>
              <a:defRPr lang="en-US"/>
            </a:defPPr>
            <a:lvl1pPr marL="0" algn="ctr" defTabSz="914400" rtl="0" eaLnBrk="1" latinLnBrk="0" hangingPunct="1">
              <a:defRPr lang="en-US" sz="882" kern="1200" smtClean="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GB"/>
              <a:t>Microsoft Confidential</a:t>
            </a:r>
            <a:endParaRPr lang="en-GB" dirty="0"/>
          </a:p>
        </p:txBody>
      </p:sp>
    </p:spTree>
    <p:extLst>
      <p:ext uri="{BB962C8B-B14F-4D97-AF65-F5344CB8AC3E}">
        <p14:creationId xmlns:p14="http://schemas.microsoft.com/office/powerpoint/2010/main" val="2856148566"/>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Placeholder 13">
            <a:extLst>
              <a:ext uri="{FF2B5EF4-FFF2-40B4-BE49-F238E27FC236}">
                <a16:creationId xmlns:a16="http://schemas.microsoft.com/office/drawing/2014/main" id="{151ADADC-D2B5-4F6D-92CB-1DD0C12AA73B}"/>
              </a:ext>
            </a:extLst>
          </p:cNvPr>
          <p:cNvPicPr>
            <a:picLocks noGrp="1" noChangeAspect="1"/>
          </p:cNvPicPr>
          <p:nvPr>
            <p:ph type="pic" sz="quarter" idx="10"/>
          </p:nvPr>
        </p:nvPicPr>
        <p:blipFill rotWithShape="1">
          <a:blip r:embed="rId3"/>
          <a:srcRect l="26875" r="26875"/>
          <a:stretch/>
        </p:blipFill>
        <p:spPr/>
      </p:pic>
      <p:sp>
        <p:nvSpPr>
          <p:cNvPr id="12" name="Title 11">
            <a:extLst>
              <a:ext uri="{FF2B5EF4-FFF2-40B4-BE49-F238E27FC236}">
                <a16:creationId xmlns:a16="http://schemas.microsoft.com/office/drawing/2014/main" id="{BB6F5A81-0452-4BA5-B01D-40725C3118B5}"/>
              </a:ext>
            </a:extLst>
          </p:cNvPr>
          <p:cNvSpPr>
            <a:spLocks noGrp="1"/>
          </p:cNvSpPr>
          <p:nvPr>
            <p:ph type="title"/>
          </p:nvPr>
        </p:nvSpPr>
        <p:spPr>
          <a:xfrm>
            <a:off x="448212" y="253713"/>
            <a:ext cx="6756316" cy="935463"/>
          </a:xfrm>
        </p:spPr>
        <p:txBody>
          <a:bodyPr/>
          <a:lstStyle/>
          <a:p>
            <a:r>
              <a:rPr lang="en-US" dirty="0"/>
              <a:t>The promise of modern support</a:t>
            </a:r>
          </a:p>
        </p:txBody>
      </p:sp>
      <p:sp>
        <p:nvSpPr>
          <p:cNvPr id="4" name="Rectangle 3">
            <a:extLst>
              <a:ext uri="{FF2B5EF4-FFF2-40B4-BE49-F238E27FC236}">
                <a16:creationId xmlns:a16="http://schemas.microsoft.com/office/drawing/2014/main" id="{28300CEA-88EA-43D2-8709-AFC74DBD5E9B}"/>
              </a:ext>
            </a:extLst>
          </p:cNvPr>
          <p:cNvSpPr/>
          <p:nvPr/>
        </p:nvSpPr>
        <p:spPr>
          <a:xfrm>
            <a:off x="615462" y="2867886"/>
            <a:ext cx="5306106" cy="3046988"/>
          </a:xfrm>
          <a:prstGeom prst="rect">
            <a:avLst/>
          </a:prstGeom>
        </p:spPr>
        <p:txBody>
          <a:bodyPr wrap="square">
            <a:spAutoFit/>
          </a:bodyPr>
          <a:lstStyle/>
          <a:p>
            <a:pPr marL="0" marR="0" lvl="0" indent="0" algn="l" defTabSz="914367" rtl="0" eaLnBrk="1" fontAlgn="auto" latinLnBrk="0" hangingPunct="1">
              <a:lnSpc>
                <a:spcPct val="100000"/>
              </a:lnSpc>
              <a:spcBef>
                <a:spcPts val="1200"/>
              </a:spcBef>
              <a:spcAft>
                <a:spcPts val="1200"/>
              </a:spcAft>
              <a:buClrTx/>
              <a:buSzTx/>
              <a:buFontTx/>
              <a:buNone/>
              <a:tabLst/>
              <a:defRPr/>
            </a:pPr>
            <a:r>
              <a:rPr kumimoji="0" lang="en-US" sz="2000" b="1" i="0" u="none" strike="noStrike" kern="1200" cap="none" spc="0" normalizeH="0" baseline="0" noProof="0" dirty="0">
                <a:ln>
                  <a:noFill/>
                </a:ln>
                <a:solidFill>
                  <a:srgbClr val="0078D7"/>
                </a:solidFill>
                <a:effectLst/>
                <a:uLnTx/>
                <a:uFillTx/>
                <a:latin typeface="Segoe UI"/>
                <a:ea typeface="+mn-ea"/>
                <a:cs typeface="Segoe UI Semibold" panose="020B0702040204020203" pitchFamily="34" charset="0"/>
              </a:rPr>
              <a:t>Microsoft Unified Support was built around four foundational pillars:</a:t>
            </a:r>
          </a:p>
          <a:p>
            <a:pPr marL="346075" lvl="0">
              <a:spcBef>
                <a:spcPts val="1200"/>
              </a:spcBef>
              <a:spcAft>
                <a:spcPts val="1200"/>
              </a:spcAft>
              <a:defRPr/>
            </a:pPr>
            <a:r>
              <a:rPr lang="en-US" dirty="0">
                <a:solidFill>
                  <a:srgbClr val="505050"/>
                </a:solidFill>
                <a:cs typeface="Segoe UI Semibold" panose="020B0702040204020203" pitchFamily="34" charset="0"/>
              </a:rPr>
              <a:t>Access to as-needed support</a:t>
            </a:r>
          </a:p>
          <a:p>
            <a:pPr marL="346075" lvl="0">
              <a:spcBef>
                <a:spcPts val="1200"/>
              </a:spcBef>
              <a:spcAft>
                <a:spcPts val="1200"/>
              </a:spcAft>
              <a:defRPr/>
            </a:pPr>
            <a:r>
              <a:rPr lang="en-US" dirty="0">
                <a:solidFill>
                  <a:srgbClr val="505050"/>
                </a:solidFill>
                <a:cs typeface="Segoe UI Semibold" panose="020B0702040204020203" pitchFamily="34" charset="0"/>
              </a:rPr>
              <a:t>Organization-wide coverage</a:t>
            </a:r>
          </a:p>
          <a:p>
            <a:pPr marL="346075" lvl="0">
              <a:spcBef>
                <a:spcPts val="1200"/>
              </a:spcBef>
              <a:spcAft>
                <a:spcPts val="1200"/>
              </a:spcAft>
              <a:defRPr/>
            </a:pPr>
            <a:r>
              <a:rPr lang="en-US" dirty="0">
                <a:solidFill>
                  <a:srgbClr val="505050"/>
                </a:solidFill>
                <a:cs typeface="Segoe UI Semibold" panose="020B0702040204020203" pitchFamily="34" charset="0"/>
              </a:rPr>
              <a:t>Outcome-driven service delivery management</a:t>
            </a:r>
          </a:p>
          <a:p>
            <a:pPr marL="346075" lvl="0">
              <a:spcBef>
                <a:spcPts val="1200"/>
              </a:spcBef>
              <a:spcAft>
                <a:spcPts val="1200"/>
              </a:spcAft>
              <a:defRPr/>
            </a:pPr>
            <a:r>
              <a:rPr lang="en-US" dirty="0">
                <a:solidFill>
                  <a:srgbClr val="505050"/>
                </a:solidFill>
                <a:cs typeface="Segoe UI Semibold" panose="020B0702040204020203" pitchFamily="34" charset="0"/>
              </a:rPr>
              <a:t>Faster connection through digital experiences </a:t>
            </a:r>
          </a:p>
        </p:txBody>
      </p:sp>
      <p:sp>
        <p:nvSpPr>
          <p:cNvPr id="9" name="Rectangle 11">
            <a:extLst>
              <a:ext uri="{FF2B5EF4-FFF2-40B4-BE49-F238E27FC236}">
                <a16:creationId xmlns:a16="http://schemas.microsoft.com/office/drawing/2014/main" id="{B11F2582-12C8-406C-B02C-228C2404CC17}"/>
              </a:ext>
            </a:extLst>
          </p:cNvPr>
          <p:cNvSpPr/>
          <p:nvPr/>
        </p:nvSpPr>
        <p:spPr bwMode="auto">
          <a:xfrm>
            <a:off x="448180" y="2687079"/>
            <a:ext cx="5508483" cy="1107497"/>
          </a:xfrm>
          <a:custGeom>
            <a:avLst/>
            <a:gdLst>
              <a:gd name="connsiteX0" fmla="*/ 0 w 5214620"/>
              <a:gd name="connsiteY0" fmla="*/ 0 h 942340"/>
              <a:gd name="connsiteX1" fmla="*/ 5214620 w 5214620"/>
              <a:gd name="connsiteY1" fmla="*/ 0 h 942340"/>
              <a:gd name="connsiteX2" fmla="*/ 5214620 w 5214620"/>
              <a:gd name="connsiteY2" fmla="*/ 942340 h 942340"/>
              <a:gd name="connsiteX3" fmla="*/ 0 w 5214620"/>
              <a:gd name="connsiteY3" fmla="*/ 942340 h 942340"/>
              <a:gd name="connsiteX4" fmla="*/ 0 w 5214620"/>
              <a:gd name="connsiteY4" fmla="*/ 0 h 942340"/>
              <a:gd name="connsiteX0" fmla="*/ 5214620 w 5306060"/>
              <a:gd name="connsiteY0" fmla="*/ 942340 h 1033780"/>
              <a:gd name="connsiteX1" fmla="*/ 0 w 5306060"/>
              <a:gd name="connsiteY1" fmla="*/ 942340 h 1033780"/>
              <a:gd name="connsiteX2" fmla="*/ 0 w 5306060"/>
              <a:gd name="connsiteY2" fmla="*/ 0 h 1033780"/>
              <a:gd name="connsiteX3" fmla="*/ 5214620 w 5306060"/>
              <a:gd name="connsiteY3" fmla="*/ 0 h 1033780"/>
              <a:gd name="connsiteX4" fmla="*/ 5306060 w 5306060"/>
              <a:gd name="connsiteY4" fmla="*/ 1033780 h 1033780"/>
              <a:gd name="connsiteX0" fmla="*/ 5214620 w 5214620"/>
              <a:gd name="connsiteY0" fmla="*/ 942340 h 942340"/>
              <a:gd name="connsiteX1" fmla="*/ 0 w 5214620"/>
              <a:gd name="connsiteY1" fmla="*/ 942340 h 942340"/>
              <a:gd name="connsiteX2" fmla="*/ 0 w 5214620"/>
              <a:gd name="connsiteY2" fmla="*/ 0 h 942340"/>
              <a:gd name="connsiteX3" fmla="*/ 5214620 w 5214620"/>
              <a:gd name="connsiteY3" fmla="*/ 0 h 942340"/>
              <a:gd name="connsiteX0" fmla="*/ 0 w 5214620"/>
              <a:gd name="connsiteY0" fmla="*/ 942340 h 942340"/>
              <a:gd name="connsiteX1" fmla="*/ 0 w 5214620"/>
              <a:gd name="connsiteY1" fmla="*/ 0 h 942340"/>
              <a:gd name="connsiteX2" fmla="*/ 5214620 w 5214620"/>
              <a:gd name="connsiteY2" fmla="*/ 0 h 942340"/>
            </a:gdLst>
            <a:ahLst/>
            <a:cxnLst>
              <a:cxn ang="0">
                <a:pos x="connsiteX0" y="connsiteY0"/>
              </a:cxn>
              <a:cxn ang="0">
                <a:pos x="connsiteX1" y="connsiteY1"/>
              </a:cxn>
              <a:cxn ang="0">
                <a:pos x="connsiteX2" y="connsiteY2"/>
              </a:cxn>
            </a:cxnLst>
            <a:rect l="l" t="t" r="r" b="b"/>
            <a:pathLst>
              <a:path w="5214620" h="942340">
                <a:moveTo>
                  <a:pt x="0" y="942340"/>
                </a:moveTo>
                <a:lnTo>
                  <a:pt x="0" y="0"/>
                </a:lnTo>
                <a:lnTo>
                  <a:pt x="5214620" y="0"/>
                </a:lnTo>
              </a:path>
            </a:pathLst>
          </a:custGeom>
          <a:noFill/>
          <a:ln w="3175">
            <a:solidFill>
              <a:schemeClr val="bg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505050"/>
              </a:solidFill>
              <a:effectLst/>
              <a:uLnTx/>
              <a:uFillTx/>
              <a:latin typeface="Segoe UI"/>
              <a:ea typeface="Segoe UI" pitchFamily="34" charset="0"/>
              <a:cs typeface="Segoe UI" pitchFamily="34" charset="0"/>
            </a:endParaRPr>
          </a:p>
        </p:txBody>
      </p:sp>
      <p:sp>
        <p:nvSpPr>
          <p:cNvPr id="13" name="Rectangle 12">
            <a:extLst>
              <a:ext uri="{FF2B5EF4-FFF2-40B4-BE49-F238E27FC236}">
                <a16:creationId xmlns:a16="http://schemas.microsoft.com/office/drawing/2014/main" id="{44E6B3BB-0474-4AAE-990E-BA77504C49C2}"/>
              </a:ext>
            </a:extLst>
          </p:cNvPr>
          <p:cNvSpPr/>
          <p:nvPr/>
        </p:nvSpPr>
        <p:spPr bwMode="auto">
          <a:xfrm>
            <a:off x="6553408" y="0"/>
            <a:ext cx="5638591" cy="6857999"/>
          </a:xfrm>
          <a:prstGeom prst="rect">
            <a:avLst/>
          </a:prstGeom>
          <a:solidFill>
            <a:schemeClr val="accent3">
              <a:alpha val="6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79285" tIns="143428" rIns="179285" bIns="143428" numCol="1" spcCol="0" rtlCol="0" fromWordArt="0" anchor="t" anchorCtr="0" forceAA="0" compatLnSpc="1">
            <a:prstTxWarp prst="textNoShape">
              <a:avLst/>
            </a:prstTxWarp>
            <a:noAutofit/>
          </a:bodyPr>
          <a:lstStyle/>
          <a:p>
            <a:pPr marL="0" marR="0" lvl="0" indent="0" algn="ctr" defTabSz="914102" rtl="0" eaLnBrk="1" fontAlgn="base" latinLnBrk="0" hangingPunct="1">
              <a:lnSpc>
                <a:spcPct val="90000"/>
              </a:lnSpc>
              <a:spcBef>
                <a:spcPct val="0"/>
              </a:spcBef>
              <a:spcAft>
                <a:spcPct val="0"/>
              </a:spcAft>
              <a:buClrTx/>
              <a:buSzTx/>
              <a:buFontTx/>
              <a:buNone/>
              <a:tabLst/>
              <a:defRPr/>
            </a:pPr>
            <a:endParaRPr kumimoji="0" lang="en-US" sz="2353"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7" name="TextBox 6">
            <a:extLst>
              <a:ext uri="{FF2B5EF4-FFF2-40B4-BE49-F238E27FC236}">
                <a16:creationId xmlns:a16="http://schemas.microsoft.com/office/drawing/2014/main" id="{2DBCD5FE-C7CD-46E3-8B29-5BD0EC9A6216}"/>
              </a:ext>
            </a:extLst>
          </p:cNvPr>
          <p:cNvSpPr txBox="1"/>
          <p:nvPr/>
        </p:nvSpPr>
        <p:spPr>
          <a:xfrm>
            <a:off x="543714" y="3565758"/>
            <a:ext cx="624210" cy="2529923"/>
          </a:xfrm>
          <a:prstGeom prst="rect">
            <a:avLst/>
          </a:prstGeom>
          <a:noFill/>
        </p:spPr>
        <p:txBody>
          <a:bodyPr wrap="none" lIns="182880" tIns="146304" rIns="182880" bIns="146304" rtlCol="0">
            <a:spAutoFit/>
          </a:bodyPr>
          <a:lstStyle/>
          <a:p>
            <a:pPr marL="0" marR="0" lvl="0" indent="0" algn="l" defTabSz="914400" rtl="0" eaLnBrk="1" fontAlgn="auto" latinLnBrk="0" hangingPunct="1">
              <a:lnSpc>
                <a:spcPct val="90000"/>
              </a:lnSpc>
              <a:spcBef>
                <a:spcPts val="0"/>
              </a:spcBef>
              <a:spcAft>
                <a:spcPts val="1200"/>
              </a:spcAft>
              <a:buClrTx/>
              <a:buSzTx/>
              <a:buFontTx/>
              <a:buNone/>
              <a:tabLst/>
              <a:defRPr/>
            </a:pPr>
            <a:r>
              <a:rPr kumimoji="0" lang="en-US" sz="3200" b="1" i="0" u="none" strike="noStrike" kern="1200" cap="none" spc="0" normalizeH="0" baseline="0" noProof="0" dirty="0">
                <a:ln>
                  <a:noFill/>
                </a:ln>
                <a:solidFill>
                  <a:srgbClr val="D2D2D2"/>
                </a:solidFill>
                <a:effectLst/>
                <a:uLnTx/>
                <a:uFillTx/>
                <a:latin typeface="Segoe UI Black" panose="020B0A02040204020203" pitchFamily="34" charset="0"/>
                <a:ea typeface="Segoe UI Black" panose="020B0A02040204020203" pitchFamily="34" charset="0"/>
                <a:cs typeface="+mn-cs"/>
              </a:rPr>
              <a:t>1</a:t>
            </a:r>
          </a:p>
          <a:p>
            <a:pPr marL="0" marR="0" lvl="0" indent="0" algn="l" defTabSz="914400" rtl="0" eaLnBrk="1" fontAlgn="auto" latinLnBrk="0" hangingPunct="1">
              <a:lnSpc>
                <a:spcPct val="90000"/>
              </a:lnSpc>
              <a:spcBef>
                <a:spcPts val="0"/>
              </a:spcBef>
              <a:spcAft>
                <a:spcPts val="1200"/>
              </a:spcAft>
              <a:buClrTx/>
              <a:buSzTx/>
              <a:buFontTx/>
              <a:buNone/>
              <a:tabLst/>
              <a:defRPr/>
            </a:pPr>
            <a:r>
              <a:rPr kumimoji="0" lang="en-US" sz="3200" b="1" i="0" u="none" strike="noStrike" kern="1200" cap="none" spc="0" normalizeH="0" baseline="0" noProof="0" dirty="0">
                <a:ln>
                  <a:noFill/>
                </a:ln>
                <a:solidFill>
                  <a:srgbClr val="D2D2D2"/>
                </a:solidFill>
                <a:effectLst/>
                <a:uLnTx/>
                <a:uFillTx/>
                <a:latin typeface="Segoe UI Black" panose="020B0A02040204020203" pitchFamily="34" charset="0"/>
                <a:ea typeface="Segoe UI Black" panose="020B0A02040204020203" pitchFamily="34" charset="0"/>
                <a:cs typeface="+mn-cs"/>
              </a:rPr>
              <a:t>2</a:t>
            </a:r>
          </a:p>
          <a:p>
            <a:pPr marL="0" marR="0" lvl="0" indent="0" algn="l" defTabSz="914400" rtl="0" eaLnBrk="1" fontAlgn="auto" latinLnBrk="0" hangingPunct="1">
              <a:lnSpc>
                <a:spcPct val="90000"/>
              </a:lnSpc>
              <a:spcBef>
                <a:spcPts val="0"/>
              </a:spcBef>
              <a:spcAft>
                <a:spcPts val="1200"/>
              </a:spcAft>
              <a:buClrTx/>
              <a:buSzTx/>
              <a:buFontTx/>
              <a:buNone/>
              <a:tabLst/>
              <a:defRPr/>
            </a:pPr>
            <a:r>
              <a:rPr kumimoji="0" lang="en-US" sz="3200" b="1" i="0" u="none" strike="noStrike" kern="1200" cap="none" spc="0" normalizeH="0" baseline="0" noProof="0" dirty="0">
                <a:ln>
                  <a:noFill/>
                </a:ln>
                <a:solidFill>
                  <a:srgbClr val="D2D2D2"/>
                </a:solidFill>
                <a:effectLst/>
                <a:uLnTx/>
                <a:uFillTx/>
                <a:latin typeface="Segoe UI Black" panose="020B0A02040204020203" pitchFamily="34" charset="0"/>
                <a:ea typeface="Segoe UI Black" panose="020B0A02040204020203" pitchFamily="34" charset="0"/>
                <a:cs typeface="+mn-cs"/>
              </a:rPr>
              <a:t>3</a:t>
            </a:r>
          </a:p>
          <a:p>
            <a:pPr marL="0" marR="0" lvl="0" indent="0" algn="l" defTabSz="914400" rtl="0" eaLnBrk="1" fontAlgn="auto" latinLnBrk="0" hangingPunct="1">
              <a:lnSpc>
                <a:spcPct val="90000"/>
              </a:lnSpc>
              <a:spcBef>
                <a:spcPts val="0"/>
              </a:spcBef>
              <a:spcAft>
                <a:spcPts val="1200"/>
              </a:spcAft>
              <a:buClrTx/>
              <a:buSzTx/>
              <a:buFontTx/>
              <a:buNone/>
              <a:tabLst/>
              <a:defRPr/>
            </a:pPr>
            <a:r>
              <a:rPr kumimoji="0" lang="en-US" sz="3200" b="1" i="0" u="none" strike="noStrike" kern="1200" cap="none" spc="0" normalizeH="0" baseline="0" noProof="0" dirty="0">
                <a:ln>
                  <a:noFill/>
                </a:ln>
                <a:solidFill>
                  <a:srgbClr val="D2D2D2"/>
                </a:solidFill>
                <a:effectLst/>
                <a:uLnTx/>
                <a:uFillTx/>
                <a:latin typeface="Segoe UI Black" panose="020B0A02040204020203" pitchFamily="34" charset="0"/>
                <a:ea typeface="Segoe UI Black" panose="020B0A02040204020203" pitchFamily="34" charset="0"/>
                <a:cs typeface="+mn-cs"/>
              </a:rPr>
              <a:t>4</a:t>
            </a:r>
          </a:p>
        </p:txBody>
      </p:sp>
      <p:grpSp>
        <p:nvGrpSpPr>
          <p:cNvPr id="17" name="Group 16">
            <a:extLst>
              <a:ext uri="{FF2B5EF4-FFF2-40B4-BE49-F238E27FC236}">
                <a16:creationId xmlns:a16="http://schemas.microsoft.com/office/drawing/2014/main" id="{7C93F6EB-A94C-44DE-843D-4A02A11274E7}"/>
              </a:ext>
            </a:extLst>
          </p:cNvPr>
          <p:cNvGrpSpPr/>
          <p:nvPr/>
        </p:nvGrpSpPr>
        <p:grpSpPr>
          <a:xfrm>
            <a:off x="6852103" y="3154431"/>
            <a:ext cx="605180" cy="597284"/>
            <a:chOff x="6848474" y="3127253"/>
            <a:chExt cx="605180" cy="597284"/>
          </a:xfrm>
          <a:solidFill>
            <a:schemeClr val="tx1"/>
          </a:solidFill>
        </p:grpSpPr>
        <p:sp>
          <p:nvSpPr>
            <p:cNvPr id="15" name="Freeform: Shape 14">
              <a:extLst>
                <a:ext uri="{FF2B5EF4-FFF2-40B4-BE49-F238E27FC236}">
                  <a16:creationId xmlns:a16="http://schemas.microsoft.com/office/drawing/2014/main" id="{73EC8BA8-68E1-43F8-A454-9726A7F369D3}"/>
                </a:ext>
              </a:extLst>
            </p:cNvPr>
            <p:cNvSpPr/>
            <p:nvPr/>
          </p:nvSpPr>
          <p:spPr>
            <a:xfrm>
              <a:off x="7101229" y="3181612"/>
              <a:ext cx="352425" cy="542925"/>
            </a:xfrm>
            <a:custGeom>
              <a:avLst/>
              <a:gdLst>
                <a:gd name="connsiteX0" fmla="*/ 221380 w 352425"/>
                <a:gd name="connsiteY0" fmla="*/ 235709 h 542925"/>
                <a:gd name="connsiteX1" fmla="*/ 173098 w 352425"/>
                <a:gd name="connsiteY1" fmla="*/ 213078 h 542925"/>
                <a:gd name="connsiteX2" fmla="*/ 283235 w 352425"/>
                <a:gd name="connsiteY2" fmla="*/ 105960 h 542925"/>
                <a:gd name="connsiteX3" fmla="*/ 348120 w 352425"/>
                <a:gd name="connsiteY3" fmla="*/ 42590 h 542925"/>
                <a:gd name="connsiteX4" fmla="*/ 296818 w 352425"/>
                <a:gd name="connsiteY4" fmla="*/ 7890 h 542925"/>
                <a:gd name="connsiteX5" fmla="*/ 144437 w 352425"/>
                <a:gd name="connsiteY5" fmla="*/ 92377 h 542925"/>
                <a:gd name="connsiteX6" fmla="*/ 7144 w 352425"/>
                <a:gd name="connsiteY6" fmla="*/ 345847 h 542925"/>
                <a:gd name="connsiteX7" fmla="*/ 180651 w 352425"/>
                <a:gd name="connsiteY7" fmla="*/ 541986 h 542925"/>
                <a:gd name="connsiteX8" fmla="*/ 340576 w 352425"/>
                <a:gd name="connsiteY8" fmla="*/ 388090 h 542925"/>
                <a:gd name="connsiteX9" fmla="*/ 221380 w 352425"/>
                <a:gd name="connsiteY9" fmla="*/ 235709 h 542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2425" h="542925">
                  <a:moveTo>
                    <a:pt x="221380" y="235709"/>
                  </a:moveTo>
                  <a:cubicBezTo>
                    <a:pt x="206292" y="234204"/>
                    <a:pt x="173098" y="234204"/>
                    <a:pt x="173098" y="213078"/>
                  </a:cubicBezTo>
                  <a:cubicBezTo>
                    <a:pt x="173098" y="184417"/>
                    <a:pt x="215341" y="146698"/>
                    <a:pt x="283235" y="105960"/>
                  </a:cubicBezTo>
                  <a:cubicBezTo>
                    <a:pt x="304352" y="92377"/>
                    <a:pt x="348120" y="71260"/>
                    <a:pt x="348120" y="42590"/>
                  </a:cubicBezTo>
                  <a:cubicBezTo>
                    <a:pt x="348120" y="19959"/>
                    <a:pt x="331518" y="3366"/>
                    <a:pt x="296818" y="7890"/>
                  </a:cubicBezTo>
                  <a:cubicBezTo>
                    <a:pt x="263623" y="12415"/>
                    <a:pt x="212322" y="35046"/>
                    <a:pt x="144437" y="92377"/>
                  </a:cubicBezTo>
                  <a:cubicBezTo>
                    <a:pt x="73523" y="151223"/>
                    <a:pt x="7144" y="249292"/>
                    <a:pt x="7144" y="345847"/>
                  </a:cubicBezTo>
                  <a:cubicBezTo>
                    <a:pt x="7144" y="443916"/>
                    <a:pt x="73523" y="541986"/>
                    <a:pt x="180651" y="541986"/>
                  </a:cubicBezTo>
                  <a:cubicBezTo>
                    <a:pt x="266643" y="541986"/>
                    <a:pt x="340576" y="477111"/>
                    <a:pt x="340576" y="388090"/>
                  </a:cubicBezTo>
                  <a:cubicBezTo>
                    <a:pt x="340566" y="320196"/>
                    <a:pt x="293799" y="241748"/>
                    <a:pt x="221380" y="235709"/>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srgbClr val="FFFFFF"/>
                </a:solidFill>
                <a:effectLst/>
                <a:uLnTx/>
                <a:uFillTx/>
                <a:latin typeface="Segoe UI"/>
                <a:ea typeface="+mn-ea"/>
                <a:cs typeface="+mn-cs"/>
              </a:endParaRPr>
            </a:p>
          </p:txBody>
        </p:sp>
        <p:sp>
          <p:nvSpPr>
            <p:cNvPr id="16" name="Freeform: Shape 15">
              <a:extLst>
                <a:ext uri="{FF2B5EF4-FFF2-40B4-BE49-F238E27FC236}">
                  <a16:creationId xmlns:a16="http://schemas.microsoft.com/office/drawing/2014/main" id="{C143FBE1-39C3-4423-8960-17BDE5DC9F7A}"/>
                </a:ext>
              </a:extLst>
            </p:cNvPr>
            <p:cNvSpPr/>
            <p:nvPr/>
          </p:nvSpPr>
          <p:spPr>
            <a:xfrm>
              <a:off x="6848474" y="3127253"/>
              <a:ext cx="352425" cy="542925"/>
            </a:xfrm>
            <a:custGeom>
              <a:avLst/>
              <a:gdLst>
                <a:gd name="connsiteX0" fmla="*/ 262042 w 352425"/>
                <a:gd name="connsiteY0" fmla="*/ 247644 h 542925"/>
                <a:gd name="connsiteX1" fmla="*/ 221390 w 352425"/>
                <a:gd name="connsiteY1" fmla="*/ 235709 h 542925"/>
                <a:gd name="connsiteX2" fmla="*/ 173107 w 352425"/>
                <a:gd name="connsiteY2" fmla="*/ 213078 h 542925"/>
                <a:gd name="connsiteX3" fmla="*/ 283245 w 352425"/>
                <a:gd name="connsiteY3" fmla="*/ 105960 h 542925"/>
                <a:gd name="connsiteX4" fmla="*/ 348120 w 352425"/>
                <a:gd name="connsiteY4" fmla="*/ 42590 h 542925"/>
                <a:gd name="connsiteX5" fmla="*/ 296818 w 352425"/>
                <a:gd name="connsiteY5" fmla="*/ 7890 h 542925"/>
                <a:gd name="connsiteX6" fmla="*/ 144437 w 352425"/>
                <a:gd name="connsiteY6" fmla="*/ 92377 h 542925"/>
                <a:gd name="connsiteX7" fmla="*/ 7144 w 352425"/>
                <a:gd name="connsiteY7" fmla="*/ 345857 h 542925"/>
                <a:gd name="connsiteX8" fmla="*/ 180651 w 352425"/>
                <a:gd name="connsiteY8" fmla="*/ 541995 h 542925"/>
                <a:gd name="connsiteX9" fmla="*/ 251527 w 352425"/>
                <a:gd name="connsiteY9" fmla="*/ 526289 h 542925"/>
                <a:gd name="connsiteX10" fmla="*/ 219123 w 352425"/>
                <a:gd name="connsiteY10" fmla="*/ 400216 h 542925"/>
                <a:gd name="connsiteX11" fmla="*/ 262042 w 352425"/>
                <a:gd name="connsiteY11" fmla="*/ 247644 h 542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52425" h="542925">
                  <a:moveTo>
                    <a:pt x="262042" y="247644"/>
                  </a:moveTo>
                  <a:cubicBezTo>
                    <a:pt x="249650" y="241167"/>
                    <a:pt x="236058" y="236929"/>
                    <a:pt x="221390" y="235709"/>
                  </a:cubicBezTo>
                  <a:cubicBezTo>
                    <a:pt x="206302" y="234204"/>
                    <a:pt x="173107" y="234204"/>
                    <a:pt x="173107" y="213078"/>
                  </a:cubicBezTo>
                  <a:cubicBezTo>
                    <a:pt x="173107" y="184417"/>
                    <a:pt x="215351" y="146698"/>
                    <a:pt x="283245" y="105960"/>
                  </a:cubicBezTo>
                  <a:cubicBezTo>
                    <a:pt x="304371" y="92377"/>
                    <a:pt x="348120" y="71260"/>
                    <a:pt x="348120" y="42590"/>
                  </a:cubicBezTo>
                  <a:cubicBezTo>
                    <a:pt x="348120" y="19959"/>
                    <a:pt x="331518" y="3366"/>
                    <a:pt x="296818" y="7890"/>
                  </a:cubicBezTo>
                  <a:cubicBezTo>
                    <a:pt x="263623" y="12415"/>
                    <a:pt x="212322" y="35046"/>
                    <a:pt x="144437" y="92377"/>
                  </a:cubicBezTo>
                  <a:cubicBezTo>
                    <a:pt x="73533" y="151223"/>
                    <a:pt x="7144" y="249292"/>
                    <a:pt x="7144" y="345857"/>
                  </a:cubicBezTo>
                  <a:cubicBezTo>
                    <a:pt x="7144" y="443926"/>
                    <a:pt x="73523" y="541995"/>
                    <a:pt x="180651" y="541995"/>
                  </a:cubicBezTo>
                  <a:cubicBezTo>
                    <a:pt x="205835" y="541995"/>
                    <a:pt x="229972" y="536395"/>
                    <a:pt x="251527" y="526289"/>
                  </a:cubicBezTo>
                  <a:cubicBezTo>
                    <a:pt x="230391" y="488074"/>
                    <a:pt x="219123" y="443859"/>
                    <a:pt x="219123" y="400216"/>
                  </a:cubicBezTo>
                  <a:cubicBezTo>
                    <a:pt x="219132" y="346323"/>
                    <a:pt x="236487" y="294060"/>
                    <a:pt x="262042" y="247644"/>
                  </a:cubicBezTo>
                  <a:close/>
                </a:path>
              </a:pathLst>
            </a:custGeom>
            <a:grpFill/>
            <a:ln w="9525"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IN" sz="1800" b="0" i="0" u="none" strike="noStrike" kern="1200" cap="none" spc="0" normalizeH="0" baseline="0" noProof="0" dirty="0">
                <a:ln>
                  <a:noFill/>
                </a:ln>
                <a:solidFill>
                  <a:srgbClr val="FFFFFF"/>
                </a:solidFill>
                <a:effectLst/>
                <a:uLnTx/>
                <a:uFillTx/>
                <a:latin typeface="Segoe UI"/>
                <a:ea typeface="+mn-ea"/>
                <a:cs typeface="+mn-cs"/>
              </a:endParaRPr>
            </a:p>
          </p:txBody>
        </p:sp>
      </p:grpSp>
      <p:sp>
        <p:nvSpPr>
          <p:cNvPr id="18" name="Rectangle 17">
            <a:extLst>
              <a:ext uri="{FF2B5EF4-FFF2-40B4-BE49-F238E27FC236}">
                <a16:creationId xmlns:a16="http://schemas.microsoft.com/office/drawing/2014/main" id="{BEB4DD83-1948-4208-8406-51974275FCD0}"/>
              </a:ext>
            </a:extLst>
          </p:cNvPr>
          <p:cNvSpPr/>
          <p:nvPr/>
        </p:nvSpPr>
        <p:spPr bwMode="auto">
          <a:xfrm>
            <a:off x="7311196" y="3453073"/>
            <a:ext cx="4423604" cy="2723137"/>
          </a:xfrm>
          <a:prstGeom prst="rect">
            <a:avLst/>
          </a:prstGeom>
          <a:noFill/>
          <a:ln w="19050">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37160" tIns="91440" rIns="137160" bIns="9144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kumimoji="0" lang="en-US" sz="1800" b="0" i="1" u="none" strike="noStrike" kern="1200" cap="none" spc="0" normalizeH="0" baseline="0" noProof="0" dirty="0">
                <a:ln>
                  <a:noFill/>
                </a:ln>
                <a:solidFill>
                  <a:srgbClr val="FFFFFF"/>
                </a:solidFill>
                <a:effectLst/>
                <a:uLnTx/>
                <a:uFillTx/>
                <a:latin typeface="Segoe UI Semibold" panose="020B0702040204020203" pitchFamily="34" charset="0"/>
                <a:ea typeface="+mn-ea"/>
                <a:cs typeface="Segoe UI Semibold" panose="020B0702040204020203" pitchFamily="34" charset="0"/>
              </a:rPr>
              <a:t>We have found that Unified Support aligns very well with our strategy to move towards a cloud first environment. It gives us the flexibility plus all the support we need to ensure that our cloud strategy requirements are satisfied. </a:t>
            </a:r>
          </a:p>
          <a:p>
            <a:pPr marL="0" marR="0" lvl="0" indent="0" algn="r" defTabSz="914400" rtl="0" eaLnBrk="1" fontAlgn="auto" latinLnBrk="0" hangingPunct="1">
              <a:lnSpc>
                <a:spcPct val="100000"/>
              </a:lnSpc>
              <a:spcBef>
                <a:spcPts val="0"/>
              </a:spcBef>
              <a:spcAft>
                <a:spcPts val="1200"/>
              </a:spcAft>
              <a:buClrTx/>
              <a:buSzTx/>
              <a:buFontTx/>
              <a:buNone/>
              <a:tabLst/>
              <a:defRPr/>
            </a:pPr>
            <a:r>
              <a:rPr kumimoji="0" lang="fr-FR" sz="1400" b="0" i="0" u="none" strike="noStrike" kern="1200" cap="none" spc="0" normalizeH="0" baseline="0" noProof="0" dirty="0">
                <a:ln>
                  <a:noFill/>
                </a:ln>
                <a:solidFill>
                  <a:srgbClr val="FFFFFF"/>
                </a:solidFill>
                <a:effectLst/>
                <a:uLnTx/>
                <a:uFillTx/>
                <a:latin typeface="Segoe UI"/>
                <a:ea typeface="+mn-ea"/>
                <a:cs typeface="Segoe UI Semibold" panose="020B0702040204020203" pitchFamily="34" charset="0"/>
              </a:rPr>
              <a:t>Faheem Mashadi, Manager, Infrastructure &amp; Applications Support, Metrolinx</a:t>
            </a:r>
            <a:endParaRPr kumimoji="0" lang="en-US" sz="1400" b="0" i="0" u="none" strike="noStrike" kern="1200" cap="none" spc="0" normalizeH="0" baseline="0" noProof="0" dirty="0">
              <a:ln>
                <a:noFill/>
              </a:ln>
              <a:solidFill>
                <a:srgbClr val="FFFFFF"/>
              </a:solidFill>
              <a:effectLst/>
              <a:uLnTx/>
              <a:uFillTx/>
              <a:latin typeface="Segoe UI"/>
              <a:ea typeface="+mn-ea"/>
              <a:cs typeface="Segoe UI Semibold" panose="020B0702040204020203" pitchFamily="34" charset="0"/>
            </a:endParaRPr>
          </a:p>
        </p:txBody>
      </p:sp>
      <p:sp>
        <p:nvSpPr>
          <p:cNvPr id="20" name="Text Placeholder 2">
            <a:extLst>
              <a:ext uri="{FF2B5EF4-FFF2-40B4-BE49-F238E27FC236}">
                <a16:creationId xmlns:a16="http://schemas.microsoft.com/office/drawing/2014/main" id="{D750792D-0726-4679-B8E5-87376F3F0189}"/>
              </a:ext>
            </a:extLst>
          </p:cNvPr>
          <p:cNvSpPr txBox="1">
            <a:spLocks/>
          </p:cNvSpPr>
          <p:nvPr/>
        </p:nvSpPr>
        <p:spPr>
          <a:xfrm>
            <a:off x="448212" y="1574203"/>
            <a:ext cx="5012062" cy="452654"/>
          </a:xfrm>
          <a:prstGeom prst="rect">
            <a:avLst/>
          </a:prstGeom>
        </p:spPr>
        <p:txBody>
          <a:bodyPr vert="horz" wrap="square" lIns="0" tIns="91440" rIns="0" bIns="91440" rtlCol="0">
            <a:spAutoFit/>
          </a:bodyPr>
          <a:lstStyle>
            <a:lvl1pPr marL="0" marR="0" indent="0" algn="l" defTabSz="914016" rtl="0" eaLnBrk="1" fontAlgn="auto" latinLnBrk="0" hangingPunct="1">
              <a:lnSpc>
                <a:spcPct val="90000"/>
              </a:lnSpc>
              <a:spcBef>
                <a:spcPct val="20000"/>
              </a:spcBef>
              <a:spcAft>
                <a:spcPts val="0"/>
              </a:spcAft>
              <a:buClrTx/>
              <a:buSzPct val="90000"/>
              <a:buFont typeface="Arial" pitchFamily="34" charset="0"/>
              <a:buNone/>
              <a:tabLst/>
              <a:defRPr sz="1961" kern="1200" spc="0" baseline="0">
                <a:solidFill>
                  <a:schemeClr val="bg1"/>
                </a:solidFill>
                <a:latin typeface="+mn-lt"/>
                <a:ea typeface="+mn-ea"/>
                <a:cs typeface="+mn-cs"/>
              </a:defRPr>
            </a:lvl1pPr>
            <a:lvl2pPr marL="507330" marR="0" indent="-182079" algn="l" defTabSz="914016" rtl="0" eaLnBrk="1" fontAlgn="auto" latinLnBrk="0" hangingPunct="1">
              <a:lnSpc>
                <a:spcPct val="90000"/>
              </a:lnSpc>
              <a:spcBef>
                <a:spcPct val="20000"/>
              </a:spcBef>
              <a:spcAft>
                <a:spcPts val="0"/>
              </a:spcAft>
              <a:buClrTx/>
              <a:buSzPct val="90000"/>
              <a:buFont typeface="Arial" pitchFamily="34" charset="0"/>
              <a:buChar char="•"/>
              <a:tabLst/>
              <a:defRPr sz="1961" kern="1200" spc="0" baseline="0">
                <a:solidFill>
                  <a:schemeClr val="bg1"/>
                </a:solidFill>
                <a:latin typeface="+mn-lt"/>
                <a:ea typeface="+mn-ea"/>
                <a:cs typeface="+mn-cs"/>
              </a:defRPr>
            </a:lvl2pPr>
            <a:lvl3pPr marL="731426" marR="0" indent="-171185" algn="l" defTabSz="914016" rtl="0" eaLnBrk="1" fontAlgn="auto" latinLnBrk="0" hangingPunct="1">
              <a:lnSpc>
                <a:spcPct val="90000"/>
              </a:lnSpc>
              <a:spcBef>
                <a:spcPct val="20000"/>
              </a:spcBef>
              <a:spcAft>
                <a:spcPts val="0"/>
              </a:spcAft>
              <a:buClrTx/>
              <a:buSzPct val="90000"/>
              <a:buFont typeface="Arial" pitchFamily="34" charset="0"/>
              <a:buChar char="•"/>
              <a:tabLst/>
              <a:defRPr sz="1765" kern="1200" spc="0" baseline="0">
                <a:solidFill>
                  <a:schemeClr val="bg1"/>
                </a:solidFill>
                <a:latin typeface="+mn-lt"/>
                <a:ea typeface="+mn-ea"/>
                <a:cs typeface="+mn-cs"/>
              </a:defRPr>
            </a:lvl3pPr>
            <a:lvl4pPr marL="896386" marR="0" indent="-112048" algn="l" defTabSz="914016" rtl="0" eaLnBrk="1" fontAlgn="auto" latinLnBrk="0" hangingPunct="1">
              <a:lnSpc>
                <a:spcPct val="90000"/>
              </a:lnSpc>
              <a:spcBef>
                <a:spcPct val="20000"/>
              </a:spcBef>
              <a:spcAft>
                <a:spcPts val="0"/>
              </a:spcAft>
              <a:buClrTx/>
              <a:buSzPct val="90000"/>
              <a:buFont typeface="Arial" pitchFamily="34" charset="0"/>
              <a:buChar char="•"/>
              <a:tabLst/>
              <a:defRPr sz="1568" kern="1200" spc="0" baseline="0">
                <a:solidFill>
                  <a:schemeClr val="bg1"/>
                </a:solidFill>
                <a:latin typeface="+mn-lt"/>
                <a:ea typeface="+mn-ea"/>
                <a:cs typeface="+mn-cs"/>
              </a:defRPr>
            </a:lvl4pPr>
            <a:lvl5pPr marL="1120483" marR="0" indent="-112048" algn="l" defTabSz="914016" rtl="0" eaLnBrk="1" fontAlgn="auto" latinLnBrk="0" hangingPunct="1">
              <a:lnSpc>
                <a:spcPct val="90000"/>
              </a:lnSpc>
              <a:spcBef>
                <a:spcPct val="20000"/>
              </a:spcBef>
              <a:spcAft>
                <a:spcPts val="0"/>
              </a:spcAft>
              <a:buClrTx/>
              <a:buSzPct val="90000"/>
              <a:buFont typeface="Arial" pitchFamily="34" charset="0"/>
              <a:buChar char="•"/>
              <a:tabLst/>
              <a:defRPr sz="1568" kern="1200" spc="0" baseline="0">
                <a:solidFill>
                  <a:schemeClr val="bg1"/>
                </a:solidFill>
                <a:latin typeface="+mn-lt"/>
                <a:ea typeface="+mn-ea"/>
                <a:cs typeface="+mn-cs"/>
              </a:defRPr>
            </a:lvl5pPr>
            <a:lvl6pPr marL="2513543" indent="-228504" algn="l" defTabSz="914016" rtl="0" eaLnBrk="1" latinLnBrk="0" hangingPunct="1">
              <a:spcBef>
                <a:spcPct val="20000"/>
              </a:spcBef>
              <a:buFont typeface="Arial" pitchFamily="34" charset="0"/>
              <a:buChar char="•"/>
              <a:defRPr sz="1961" kern="1200">
                <a:solidFill>
                  <a:schemeClr val="tx1"/>
                </a:solidFill>
                <a:latin typeface="+mn-lt"/>
                <a:ea typeface="+mn-ea"/>
                <a:cs typeface="+mn-cs"/>
              </a:defRPr>
            </a:lvl6pPr>
            <a:lvl7pPr marL="2970552" indent="-228504" algn="l" defTabSz="914016" rtl="0" eaLnBrk="1" latinLnBrk="0" hangingPunct="1">
              <a:spcBef>
                <a:spcPct val="20000"/>
              </a:spcBef>
              <a:buFont typeface="Arial" pitchFamily="34" charset="0"/>
              <a:buChar char="•"/>
              <a:defRPr sz="1961" kern="1200">
                <a:solidFill>
                  <a:schemeClr val="tx1"/>
                </a:solidFill>
                <a:latin typeface="+mn-lt"/>
                <a:ea typeface="+mn-ea"/>
                <a:cs typeface="+mn-cs"/>
              </a:defRPr>
            </a:lvl7pPr>
            <a:lvl8pPr marL="3427561" indent="-228504" algn="l" defTabSz="914016" rtl="0" eaLnBrk="1" latinLnBrk="0" hangingPunct="1">
              <a:spcBef>
                <a:spcPct val="20000"/>
              </a:spcBef>
              <a:buFont typeface="Arial" pitchFamily="34" charset="0"/>
              <a:buChar char="•"/>
              <a:defRPr sz="1961" kern="1200">
                <a:solidFill>
                  <a:schemeClr val="tx1"/>
                </a:solidFill>
                <a:latin typeface="+mn-lt"/>
                <a:ea typeface="+mn-ea"/>
                <a:cs typeface="+mn-cs"/>
              </a:defRPr>
            </a:lvl8pPr>
            <a:lvl9pPr marL="3884569" indent="-228504" algn="l" defTabSz="914016" rtl="0" eaLnBrk="1" latinLnBrk="0" hangingPunct="1">
              <a:spcBef>
                <a:spcPct val="20000"/>
              </a:spcBef>
              <a:buFont typeface="Arial" pitchFamily="34" charset="0"/>
              <a:buChar char="•"/>
              <a:defRPr sz="1961" kern="1200">
                <a:solidFill>
                  <a:schemeClr val="tx1"/>
                </a:solidFill>
                <a:latin typeface="+mn-lt"/>
                <a:ea typeface="+mn-ea"/>
                <a:cs typeface="+mn-cs"/>
              </a:defRPr>
            </a:lvl9pPr>
          </a:lstStyle>
          <a:p>
            <a:r>
              <a:rPr lang="en-US" dirty="0"/>
              <a:t>Comprehensive support that covers your entire organization</a:t>
            </a:r>
          </a:p>
        </p:txBody>
      </p:sp>
      <p:sp>
        <p:nvSpPr>
          <p:cNvPr id="22" name="Footer Placeholder 1">
            <a:extLst>
              <a:ext uri="{FF2B5EF4-FFF2-40B4-BE49-F238E27FC236}">
                <a16:creationId xmlns:a16="http://schemas.microsoft.com/office/drawing/2014/main" id="{8F814171-9AA5-44E5-A34F-C9CAFC872C52}"/>
              </a:ext>
            </a:extLst>
          </p:cNvPr>
          <p:cNvSpPr>
            <a:spLocks noGrp="1"/>
          </p:cNvSpPr>
          <p:nvPr>
            <p:ph type="ftr" sz="quarter" idx="3"/>
          </p:nvPr>
        </p:nvSpPr>
        <p:spPr>
          <a:xfrm>
            <a:off x="456875" y="6590722"/>
            <a:ext cx="1867552" cy="135796"/>
          </a:xfrm>
        </p:spPr>
        <p:txBody>
          <a:bodyPr/>
          <a:lstStyle/>
          <a:p>
            <a:pPr algn="l"/>
            <a:r>
              <a:rPr lang="en-GB" dirty="0"/>
              <a:t>Microsoft Confidential</a:t>
            </a:r>
          </a:p>
        </p:txBody>
      </p:sp>
      <p:sp>
        <p:nvSpPr>
          <p:cNvPr id="19" name="Star: 5 Points 18">
            <a:extLst>
              <a:ext uri="{FF2B5EF4-FFF2-40B4-BE49-F238E27FC236}">
                <a16:creationId xmlns:a16="http://schemas.microsoft.com/office/drawing/2014/main" id="{13CC5979-BFAD-499B-89B2-08E7C8439BD0}"/>
              </a:ext>
            </a:extLst>
          </p:cNvPr>
          <p:cNvSpPr/>
          <p:nvPr/>
        </p:nvSpPr>
        <p:spPr bwMode="auto">
          <a:xfrm>
            <a:off x="35950" y="6504271"/>
            <a:ext cx="354742" cy="308697"/>
          </a:xfrm>
          <a:prstGeom prst="star5">
            <a:avLst>
              <a:gd name="adj" fmla="val 19098"/>
              <a:gd name="hf" fmla="val 105146"/>
              <a:gd name="vf" fmla="val 110557"/>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1315080431"/>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8CEB51F0-03B1-4B0F-83A9-384927F19963}"/>
              </a:ext>
            </a:extLst>
          </p:cNvPr>
          <p:cNvPicPr>
            <a:picLocks noGrp="1" noChangeAspect="1"/>
          </p:cNvPicPr>
          <p:nvPr>
            <p:ph type="pic" sz="quarter" idx="11"/>
          </p:nvPr>
        </p:nvPicPr>
        <p:blipFill rotWithShape="1">
          <a:blip r:embed="rId3">
            <a:extLst>
              <a:ext uri="{28A0092B-C50C-407E-A947-70E740481C1C}">
                <a14:useLocalDpi xmlns:a14="http://schemas.microsoft.com/office/drawing/2010/main" val="0"/>
              </a:ext>
            </a:extLst>
          </a:blip>
          <a:srcRect t="7841" b="7841"/>
          <a:stretch/>
        </p:blipFill>
        <p:spPr>
          <a:prstGeom prst="rect">
            <a:avLst/>
          </a:prstGeom>
        </p:spPr>
      </p:pic>
      <p:sp>
        <p:nvSpPr>
          <p:cNvPr id="16" name="Rectangle 15">
            <a:extLst>
              <a:ext uri="{FF2B5EF4-FFF2-40B4-BE49-F238E27FC236}">
                <a16:creationId xmlns:a16="http://schemas.microsoft.com/office/drawing/2014/main" id="{109C14B2-F911-4C9D-92DC-B7E0E32F1E87}"/>
              </a:ext>
            </a:extLst>
          </p:cNvPr>
          <p:cNvSpPr/>
          <p:nvPr/>
        </p:nvSpPr>
        <p:spPr bwMode="auto">
          <a:xfrm>
            <a:off x="0" y="0"/>
            <a:ext cx="12192000" cy="6858000"/>
          </a:xfrm>
          <a:prstGeom prst="rect">
            <a:avLst/>
          </a:prstGeom>
          <a:solidFill>
            <a:schemeClr val="accent3">
              <a:alpha val="6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5" name="Rectangle 11">
            <a:extLst>
              <a:ext uri="{FF2B5EF4-FFF2-40B4-BE49-F238E27FC236}">
                <a16:creationId xmlns:a16="http://schemas.microsoft.com/office/drawing/2014/main" id="{C3249D8B-B439-439E-94D3-7CBB1B240164}"/>
              </a:ext>
            </a:extLst>
          </p:cNvPr>
          <p:cNvSpPr/>
          <p:nvPr/>
        </p:nvSpPr>
        <p:spPr bwMode="auto">
          <a:xfrm>
            <a:off x="318513" y="2779629"/>
            <a:ext cx="9269370" cy="1597062"/>
          </a:xfrm>
          <a:custGeom>
            <a:avLst/>
            <a:gdLst>
              <a:gd name="connsiteX0" fmla="*/ 0 w 5214620"/>
              <a:gd name="connsiteY0" fmla="*/ 0 h 942340"/>
              <a:gd name="connsiteX1" fmla="*/ 5214620 w 5214620"/>
              <a:gd name="connsiteY1" fmla="*/ 0 h 942340"/>
              <a:gd name="connsiteX2" fmla="*/ 5214620 w 5214620"/>
              <a:gd name="connsiteY2" fmla="*/ 942340 h 942340"/>
              <a:gd name="connsiteX3" fmla="*/ 0 w 5214620"/>
              <a:gd name="connsiteY3" fmla="*/ 942340 h 942340"/>
              <a:gd name="connsiteX4" fmla="*/ 0 w 5214620"/>
              <a:gd name="connsiteY4" fmla="*/ 0 h 942340"/>
              <a:gd name="connsiteX0" fmla="*/ 5214620 w 5306060"/>
              <a:gd name="connsiteY0" fmla="*/ 942340 h 1033780"/>
              <a:gd name="connsiteX1" fmla="*/ 0 w 5306060"/>
              <a:gd name="connsiteY1" fmla="*/ 942340 h 1033780"/>
              <a:gd name="connsiteX2" fmla="*/ 0 w 5306060"/>
              <a:gd name="connsiteY2" fmla="*/ 0 h 1033780"/>
              <a:gd name="connsiteX3" fmla="*/ 5214620 w 5306060"/>
              <a:gd name="connsiteY3" fmla="*/ 0 h 1033780"/>
              <a:gd name="connsiteX4" fmla="*/ 5306060 w 5306060"/>
              <a:gd name="connsiteY4" fmla="*/ 1033780 h 1033780"/>
              <a:gd name="connsiteX0" fmla="*/ 5214620 w 5214620"/>
              <a:gd name="connsiteY0" fmla="*/ 942340 h 942340"/>
              <a:gd name="connsiteX1" fmla="*/ 0 w 5214620"/>
              <a:gd name="connsiteY1" fmla="*/ 942340 h 942340"/>
              <a:gd name="connsiteX2" fmla="*/ 0 w 5214620"/>
              <a:gd name="connsiteY2" fmla="*/ 0 h 942340"/>
              <a:gd name="connsiteX3" fmla="*/ 5214620 w 5214620"/>
              <a:gd name="connsiteY3" fmla="*/ 0 h 942340"/>
              <a:gd name="connsiteX0" fmla="*/ 0 w 5214620"/>
              <a:gd name="connsiteY0" fmla="*/ 942340 h 942340"/>
              <a:gd name="connsiteX1" fmla="*/ 0 w 5214620"/>
              <a:gd name="connsiteY1" fmla="*/ 0 h 942340"/>
              <a:gd name="connsiteX2" fmla="*/ 5214620 w 5214620"/>
              <a:gd name="connsiteY2" fmla="*/ 0 h 942340"/>
              <a:gd name="connsiteX0" fmla="*/ 0 w 4941606"/>
              <a:gd name="connsiteY0" fmla="*/ 946150 h 946150"/>
              <a:gd name="connsiteX1" fmla="*/ 0 w 4941606"/>
              <a:gd name="connsiteY1" fmla="*/ 3810 h 946150"/>
              <a:gd name="connsiteX2" fmla="*/ 4941606 w 4941606"/>
              <a:gd name="connsiteY2" fmla="*/ 0 h 946150"/>
            </a:gdLst>
            <a:ahLst/>
            <a:cxnLst>
              <a:cxn ang="0">
                <a:pos x="connsiteX0" y="connsiteY0"/>
              </a:cxn>
              <a:cxn ang="0">
                <a:pos x="connsiteX1" y="connsiteY1"/>
              </a:cxn>
              <a:cxn ang="0">
                <a:pos x="connsiteX2" y="connsiteY2"/>
              </a:cxn>
            </a:cxnLst>
            <a:rect l="l" t="t" r="r" b="b"/>
            <a:pathLst>
              <a:path w="4941606" h="946150">
                <a:moveTo>
                  <a:pt x="0" y="946150"/>
                </a:moveTo>
                <a:lnTo>
                  <a:pt x="0" y="3810"/>
                </a:lnTo>
                <a:lnTo>
                  <a:pt x="4941606" y="0"/>
                </a:lnTo>
              </a:path>
            </a:pathLst>
          </a:custGeom>
          <a:noFill/>
          <a:ln w="3175">
            <a:solidFill>
              <a:schemeClr val="tx1"/>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a:ln>
                <a:noFill/>
              </a:ln>
              <a:gradFill>
                <a:gsLst>
                  <a:gs pos="0">
                    <a:srgbClr val="FFFFFF"/>
                  </a:gs>
                  <a:gs pos="100000">
                    <a:srgbClr val="FFFFFF"/>
                  </a:gs>
                </a:gsLst>
                <a:lin ang="5400000" scaled="0"/>
              </a:gradFill>
              <a:effectLst/>
              <a:uLnTx/>
              <a:uFillTx/>
              <a:latin typeface="Segoe UI"/>
              <a:ea typeface="Segoe UI" pitchFamily="34" charset="0"/>
              <a:cs typeface="Segoe UI" pitchFamily="34" charset="0"/>
            </a:endParaRPr>
          </a:p>
        </p:txBody>
      </p:sp>
      <p:sp>
        <p:nvSpPr>
          <p:cNvPr id="7" name="Title 1">
            <a:extLst>
              <a:ext uri="{FF2B5EF4-FFF2-40B4-BE49-F238E27FC236}">
                <a16:creationId xmlns:a16="http://schemas.microsoft.com/office/drawing/2014/main" id="{65C43050-4454-4E9B-B16A-27177ACAF767}"/>
              </a:ext>
            </a:extLst>
          </p:cNvPr>
          <p:cNvSpPr>
            <a:spLocks noGrp="1"/>
          </p:cNvSpPr>
          <p:nvPr>
            <p:ph type="title"/>
          </p:nvPr>
        </p:nvSpPr>
        <p:spPr>
          <a:xfrm>
            <a:off x="448212" y="2894968"/>
            <a:ext cx="8964185" cy="1793090"/>
          </a:xfrm>
        </p:spPr>
        <p:txBody>
          <a:bodyPr/>
          <a:lstStyle/>
          <a:p>
            <a:r>
              <a:rPr lang="en-US" sz="4800" dirty="0"/>
              <a:t>What you get from this modern support experience</a:t>
            </a:r>
          </a:p>
        </p:txBody>
      </p:sp>
    </p:spTree>
    <p:extLst>
      <p:ext uri="{BB962C8B-B14F-4D97-AF65-F5344CB8AC3E}">
        <p14:creationId xmlns:p14="http://schemas.microsoft.com/office/powerpoint/2010/main" val="544369358"/>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hidden="1">
            <a:extLst>
              <a:ext uri="{FF2B5EF4-FFF2-40B4-BE49-F238E27FC236}">
                <a16:creationId xmlns:a16="http://schemas.microsoft.com/office/drawing/2014/main" id="{90B30E74-1FC4-4096-B497-A6F563460BEA}"/>
              </a:ext>
            </a:extLst>
          </p:cNvPr>
          <p:cNvGraphicFramePr>
            <a:graphicFrameLocks noChangeAspect="1"/>
          </p:cNvGraphicFramePr>
          <p:nvPr>
            <p:custDataLst>
              <p:tags r:id="rId2"/>
            </p:custDataLst>
            <p:extLst>
              <p:ext uri="{D42A27DB-BD31-4B8C-83A1-F6EECF244321}">
                <p14:modId xmlns:p14="http://schemas.microsoft.com/office/powerpoint/2010/main" val="160303415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8610" name="think-cell Slide" r:id="rId5" imgW="425" imgH="424" progId="TCLayout.ActiveDocument.1">
                  <p:embed/>
                </p:oleObj>
              </mc:Choice>
              <mc:Fallback>
                <p:oleObj name="think-cell Slide" r:id="rId5" imgW="425" imgH="424" progId="TCLayout.ActiveDocument.1">
                  <p:embed/>
                  <p:pic>
                    <p:nvPicPr>
                      <p:cNvPr id="2" name="Object 1" hidden="1">
                        <a:extLst>
                          <a:ext uri="{FF2B5EF4-FFF2-40B4-BE49-F238E27FC236}">
                            <a16:creationId xmlns:a16="http://schemas.microsoft.com/office/drawing/2014/main" id="{90B30E74-1FC4-4096-B497-A6F563460BEA}"/>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pic>
        <p:nvPicPr>
          <p:cNvPr id="21" name="Picture 20" descr="A group of people sitting at a table in front of a window&#10;&#10;Description generated with very high confidence">
            <a:extLst>
              <a:ext uri="{FF2B5EF4-FFF2-40B4-BE49-F238E27FC236}">
                <a16:creationId xmlns:a16="http://schemas.microsoft.com/office/drawing/2014/main" id="{5E007AB4-0255-4CD2-B497-6B1BEB192485}"/>
              </a:ext>
            </a:extLst>
          </p:cNvPr>
          <p:cNvPicPr>
            <a:picLocks noChangeAspect="1"/>
          </p:cNvPicPr>
          <p:nvPr/>
        </p:nvPicPr>
        <p:blipFill>
          <a:blip r:embed="rId7"/>
          <a:srcRect r="3123" b="3123"/>
          <a:stretch>
            <a:fillRect/>
          </a:stretch>
        </p:blipFill>
        <p:spPr>
          <a:xfrm>
            <a:off x="0" y="0"/>
            <a:ext cx="6027420" cy="6858000"/>
          </a:xfrm>
          <a:custGeom>
            <a:avLst/>
            <a:gdLst>
              <a:gd name="connsiteX0" fmla="*/ 0 w 6027420"/>
              <a:gd name="connsiteY0" fmla="*/ 0 h 6858000"/>
              <a:gd name="connsiteX1" fmla="*/ 6027420 w 6027420"/>
              <a:gd name="connsiteY1" fmla="*/ 0 h 6858000"/>
              <a:gd name="connsiteX2" fmla="*/ 6027420 w 6027420"/>
              <a:gd name="connsiteY2" fmla="*/ 6858000 h 6858000"/>
              <a:gd name="connsiteX3" fmla="*/ 0 w 602742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6027420" h="6858000">
                <a:moveTo>
                  <a:pt x="0" y="0"/>
                </a:moveTo>
                <a:lnTo>
                  <a:pt x="6027420" y="0"/>
                </a:lnTo>
                <a:lnTo>
                  <a:pt x="6027420" y="6858000"/>
                </a:lnTo>
                <a:lnTo>
                  <a:pt x="0" y="6858000"/>
                </a:lnTo>
                <a:close/>
              </a:path>
            </a:pathLst>
          </a:custGeom>
        </p:spPr>
      </p:pic>
      <p:sp>
        <p:nvSpPr>
          <p:cNvPr id="32" name="Rectangle 31">
            <a:extLst>
              <a:ext uri="{FF2B5EF4-FFF2-40B4-BE49-F238E27FC236}">
                <a16:creationId xmlns:a16="http://schemas.microsoft.com/office/drawing/2014/main" id="{6F2D086B-B594-4417-8E68-C0097A75095B}"/>
              </a:ext>
            </a:extLst>
          </p:cNvPr>
          <p:cNvSpPr/>
          <p:nvPr/>
        </p:nvSpPr>
        <p:spPr bwMode="auto">
          <a:xfrm>
            <a:off x="0" y="0"/>
            <a:ext cx="6027420" cy="6858000"/>
          </a:xfrm>
          <a:prstGeom prst="rect">
            <a:avLst/>
          </a:prstGeom>
          <a:solidFill>
            <a:schemeClr val="accent3">
              <a:alpha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34" name="Rectangle 33">
            <a:extLst>
              <a:ext uri="{FF2B5EF4-FFF2-40B4-BE49-F238E27FC236}">
                <a16:creationId xmlns:a16="http://schemas.microsoft.com/office/drawing/2014/main" id="{4D16E9F9-3A00-4096-8201-8287196A6D7C}"/>
              </a:ext>
            </a:extLst>
          </p:cNvPr>
          <p:cNvSpPr/>
          <p:nvPr/>
        </p:nvSpPr>
        <p:spPr>
          <a:xfrm>
            <a:off x="457200" y="500956"/>
            <a:ext cx="5120640" cy="1420614"/>
          </a:xfrm>
          <a:prstGeom prst="rect">
            <a:avLst/>
          </a:prstGeom>
        </p:spPr>
        <p:txBody>
          <a:bodyPr wrap="square" lIns="0" tIns="0" rIns="0" bIns="0" anchor="ctr">
            <a:noAutofit/>
          </a:bodyPr>
          <a:lstStyle/>
          <a:p>
            <a:pPr>
              <a:lnSpc>
                <a:spcPct val="90000"/>
              </a:lnSpc>
            </a:pPr>
            <a:r>
              <a:rPr lang="en-US" sz="4000" dirty="0">
                <a:latin typeface="+mj-lt"/>
              </a:rPr>
              <a:t>Expanded coverage to focus on outcomes, </a:t>
            </a:r>
            <a:br>
              <a:rPr lang="en-US" sz="4000" dirty="0">
                <a:latin typeface="+mj-lt"/>
              </a:rPr>
            </a:br>
            <a:r>
              <a:rPr lang="en-US" sz="4000" dirty="0">
                <a:latin typeface="+mj-lt"/>
              </a:rPr>
              <a:t>not hours</a:t>
            </a:r>
            <a:endParaRPr lang="en-GB" sz="4000" dirty="0">
              <a:latin typeface="+mj-lt"/>
            </a:endParaRPr>
          </a:p>
        </p:txBody>
      </p:sp>
      <p:sp>
        <p:nvSpPr>
          <p:cNvPr id="48" name="Rectangle 47">
            <a:extLst>
              <a:ext uri="{FF2B5EF4-FFF2-40B4-BE49-F238E27FC236}">
                <a16:creationId xmlns:a16="http://schemas.microsoft.com/office/drawing/2014/main" id="{4E4AC7CA-55BB-47AB-9139-BF638B4F7C94}"/>
              </a:ext>
            </a:extLst>
          </p:cNvPr>
          <p:cNvSpPr/>
          <p:nvPr/>
        </p:nvSpPr>
        <p:spPr>
          <a:xfrm>
            <a:off x="457200" y="2172490"/>
            <a:ext cx="4145280" cy="1038543"/>
          </a:xfrm>
          <a:prstGeom prst="rect">
            <a:avLst/>
          </a:prstGeom>
        </p:spPr>
        <p:txBody>
          <a:bodyPr wrap="square" lIns="0" tIns="0" rIns="0" bIns="0" anchor="t">
            <a:noAutofit/>
          </a:bodyPr>
          <a:lstStyle/>
          <a:p>
            <a:r>
              <a:rPr lang="en-US" sz="2400" dirty="0"/>
              <a:t>When you’re no longer limited by hours, you can focus on what’s next</a:t>
            </a:r>
          </a:p>
        </p:txBody>
      </p:sp>
      <p:sp>
        <p:nvSpPr>
          <p:cNvPr id="22" name="Rectangle 21">
            <a:extLst>
              <a:ext uri="{FF2B5EF4-FFF2-40B4-BE49-F238E27FC236}">
                <a16:creationId xmlns:a16="http://schemas.microsoft.com/office/drawing/2014/main" id="{5F166678-4638-4AE4-BC30-8DB780301A27}"/>
              </a:ext>
            </a:extLst>
          </p:cNvPr>
          <p:cNvSpPr/>
          <p:nvPr/>
        </p:nvSpPr>
        <p:spPr>
          <a:xfrm>
            <a:off x="6562887" y="892789"/>
            <a:ext cx="5177355" cy="1789870"/>
          </a:xfrm>
          <a:prstGeom prst="rect">
            <a:avLst/>
          </a:prstGeom>
          <a:noFill/>
        </p:spPr>
        <p:txBody>
          <a:bodyPr lIns="0" tIns="0" rIns="0" bIns="0" anchor="t">
            <a:noAutofit/>
          </a:bodyPr>
          <a:lstStyle/>
          <a:p>
            <a:pPr lvl="0" defTabSz="914367">
              <a:spcAft>
                <a:spcPts val="300"/>
              </a:spcAft>
            </a:pPr>
            <a:r>
              <a:rPr lang="en-US" b="1" dirty="0">
                <a:solidFill>
                  <a:schemeClr val="accent1"/>
                </a:solidFill>
                <a:cs typeface="Segoe UI Semibold" panose="020B0702040204020203" pitchFamily="34" charset="0"/>
              </a:rPr>
              <a:t>In the past</a:t>
            </a:r>
          </a:p>
          <a:p>
            <a:pPr marL="395288" lvl="0" defTabSz="914367">
              <a:spcBef>
                <a:spcPts val="600"/>
              </a:spcBef>
            </a:pPr>
            <a:r>
              <a:rPr lang="en-US" sz="1600" dirty="0">
                <a:solidFill>
                  <a:schemeClr val="bg1"/>
                </a:solidFill>
                <a:cs typeface="Segoe UI Semibold" panose="020B0702040204020203" pitchFamily="34" charset="0"/>
              </a:rPr>
              <a:t>You estimated and purchased a set number of reactive support hours for the upcoming year</a:t>
            </a:r>
          </a:p>
          <a:p>
            <a:pPr marL="395288" lvl="0" defTabSz="914367">
              <a:spcBef>
                <a:spcPts val="600"/>
              </a:spcBef>
            </a:pPr>
            <a:r>
              <a:rPr lang="en-US" sz="1600" dirty="0">
                <a:solidFill>
                  <a:schemeClr val="bg1"/>
                </a:solidFill>
                <a:cs typeface="Segoe UI Semibold" panose="020B0702040204020203" pitchFamily="34" charset="0"/>
              </a:rPr>
              <a:t>Underestimating may have forced you to ration support hours or debate where hours were most needed </a:t>
            </a:r>
          </a:p>
        </p:txBody>
      </p:sp>
      <p:sp>
        <p:nvSpPr>
          <p:cNvPr id="23" name="Rectangle 22">
            <a:extLst>
              <a:ext uri="{FF2B5EF4-FFF2-40B4-BE49-F238E27FC236}">
                <a16:creationId xmlns:a16="http://schemas.microsoft.com/office/drawing/2014/main" id="{1C77CA6E-4EA0-46FD-81E2-29FB81F3ADE5}"/>
              </a:ext>
            </a:extLst>
          </p:cNvPr>
          <p:cNvSpPr/>
          <p:nvPr/>
        </p:nvSpPr>
        <p:spPr>
          <a:xfrm>
            <a:off x="6562887" y="3211034"/>
            <a:ext cx="5177355" cy="2501610"/>
          </a:xfrm>
          <a:prstGeom prst="rect">
            <a:avLst/>
          </a:prstGeom>
          <a:noFill/>
        </p:spPr>
        <p:txBody>
          <a:bodyPr lIns="0" tIns="0" rIns="0" bIns="0" anchor="t">
            <a:noAutofit/>
          </a:bodyPr>
          <a:lstStyle/>
          <a:p>
            <a:pPr lvl="0" defTabSz="914367">
              <a:spcAft>
                <a:spcPts val="300"/>
              </a:spcAft>
            </a:pPr>
            <a:r>
              <a:rPr lang="en-US" b="1" dirty="0">
                <a:solidFill>
                  <a:schemeClr val="accent3"/>
                </a:solidFill>
                <a:cs typeface="Segoe UI Semibold" panose="020B0702040204020203" pitchFamily="34" charset="0"/>
              </a:rPr>
              <a:t>In Microsoft Unified Support</a:t>
            </a:r>
          </a:p>
          <a:p>
            <a:pPr marL="404813" defTabSz="914367">
              <a:spcBef>
                <a:spcPts val="1200"/>
              </a:spcBef>
            </a:pPr>
            <a:r>
              <a:rPr lang="en-US" sz="1600" dirty="0">
                <a:solidFill>
                  <a:schemeClr val="bg1"/>
                </a:solidFill>
                <a:cs typeface="Segoe UI Semibold" panose="020B0702040204020203" pitchFamily="34" charset="0"/>
              </a:rPr>
              <a:t>Problem resolution is available to your entire State as needed </a:t>
            </a:r>
          </a:p>
          <a:p>
            <a:pPr marL="404813" defTabSz="914367">
              <a:spcBef>
                <a:spcPts val="1200"/>
              </a:spcBef>
            </a:pPr>
            <a:r>
              <a:rPr lang="en-US" sz="1600" dirty="0">
                <a:solidFill>
                  <a:schemeClr val="bg1"/>
                </a:solidFill>
                <a:cs typeface="Segoe UI Semibold" panose="020B0702040204020203" pitchFamily="34" charset="0"/>
              </a:rPr>
              <a:t>No contractual limitations get in the way of Microsoft helping you resolve issues quickly</a:t>
            </a:r>
          </a:p>
          <a:p>
            <a:pPr marL="404813" defTabSz="914367">
              <a:spcBef>
                <a:spcPts val="1200"/>
              </a:spcBef>
            </a:pPr>
            <a:r>
              <a:rPr lang="en-US" sz="1600" dirty="0">
                <a:solidFill>
                  <a:schemeClr val="bg1"/>
                </a:solidFill>
                <a:cs typeface="Segoe UI Semibold" panose="020B0702040204020203" pitchFamily="34" charset="0"/>
              </a:rPr>
              <a:t>You save time, money, and resources to drive better productivity, collaboration, and innovation with your Microsoft investment</a:t>
            </a:r>
            <a:endParaRPr lang="es-ES" sz="1600" dirty="0">
              <a:solidFill>
                <a:schemeClr val="bg1"/>
              </a:solidFill>
              <a:cs typeface="Segoe UI Semibold" panose="020B0702040204020203" pitchFamily="34" charset="0"/>
            </a:endParaRPr>
          </a:p>
        </p:txBody>
      </p:sp>
      <p:sp>
        <p:nvSpPr>
          <p:cNvPr id="27" name="Rectangle 11">
            <a:extLst>
              <a:ext uri="{FF2B5EF4-FFF2-40B4-BE49-F238E27FC236}">
                <a16:creationId xmlns:a16="http://schemas.microsoft.com/office/drawing/2014/main" id="{F98E2CC0-FDA7-402D-8B14-09D1FB013748}"/>
              </a:ext>
            </a:extLst>
          </p:cNvPr>
          <p:cNvSpPr/>
          <p:nvPr/>
        </p:nvSpPr>
        <p:spPr bwMode="auto">
          <a:xfrm>
            <a:off x="6415344" y="783770"/>
            <a:ext cx="5321735" cy="548640"/>
          </a:xfrm>
          <a:custGeom>
            <a:avLst/>
            <a:gdLst>
              <a:gd name="connsiteX0" fmla="*/ 0 w 5214620"/>
              <a:gd name="connsiteY0" fmla="*/ 0 h 942340"/>
              <a:gd name="connsiteX1" fmla="*/ 5214620 w 5214620"/>
              <a:gd name="connsiteY1" fmla="*/ 0 h 942340"/>
              <a:gd name="connsiteX2" fmla="*/ 5214620 w 5214620"/>
              <a:gd name="connsiteY2" fmla="*/ 942340 h 942340"/>
              <a:gd name="connsiteX3" fmla="*/ 0 w 5214620"/>
              <a:gd name="connsiteY3" fmla="*/ 942340 h 942340"/>
              <a:gd name="connsiteX4" fmla="*/ 0 w 5214620"/>
              <a:gd name="connsiteY4" fmla="*/ 0 h 942340"/>
              <a:gd name="connsiteX0" fmla="*/ 5214620 w 5306060"/>
              <a:gd name="connsiteY0" fmla="*/ 942340 h 1033780"/>
              <a:gd name="connsiteX1" fmla="*/ 0 w 5306060"/>
              <a:gd name="connsiteY1" fmla="*/ 942340 h 1033780"/>
              <a:gd name="connsiteX2" fmla="*/ 0 w 5306060"/>
              <a:gd name="connsiteY2" fmla="*/ 0 h 1033780"/>
              <a:gd name="connsiteX3" fmla="*/ 5214620 w 5306060"/>
              <a:gd name="connsiteY3" fmla="*/ 0 h 1033780"/>
              <a:gd name="connsiteX4" fmla="*/ 5306060 w 5306060"/>
              <a:gd name="connsiteY4" fmla="*/ 1033780 h 1033780"/>
              <a:gd name="connsiteX0" fmla="*/ 5214620 w 5214620"/>
              <a:gd name="connsiteY0" fmla="*/ 942340 h 942340"/>
              <a:gd name="connsiteX1" fmla="*/ 0 w 5214620"/>
              <a:gd name="connsiteY1" fmla="*/ 942340 h 942340"/>
              <a:gd name="connsiteX2" fmla="*/ 0 w 5214620"/>
              <a:gd name="connsiteY2" fmla="*/ 0 h 942340"/>
              <a:gd name="connsiteX3" fmla="*/ 5214620 w 5214620"/>
              <a:gd name="connsiteY3" fmla="*/ 0 h 942340"/>
              <a:gd name="connsiteX0" fmla="*/ 0 w 5214620"/>
              <a:gd name="connsiteY0" fmla="*/ 942340 h 942340"/>
              <a:gd name="connsiteX1" fmla="*/ 0 w 5214620"/>
              <a:gd name="connsiteY1" fmla="*/ 0 h 942340"/>
              <a:gd name="connsiteX2" fmla="*/ 5214620 w 5214620"/>
              <a:gd name="connsiteY2" fmla="*/ 0 h 942340"/>
            </a:gdLst>
            <a:ahLst/>
            <a:cxnLst>
              <a:cxn ang="0">
                <a:pos x="connsiteX0" y="connsiteY0"/>
              </a:cxn>
              <a:cxn ang="0">
                <a:pos x="connsiteX1" y="connsiteY1"/>
              </a:cxn>
              <a:cxn ang="0">
                <a:pos x="connsiteX2" y="connsiteY2"/>
              </a:cxn>
            </a:cxnLst>
            <a:rect l="l" t="t" r="r" b="b"/>
            <a:pathLst>
              <a:path w="5214620" h="942340">
                <a:moveTo>
                  <a:pt x="0" y="942340"/>
                </a:moveTo>
                <a:lnTo>
                  <a:pt x="0" y="0"/>
                </a:lnTo>
                <a:lnTo>
                  <a:pt x="5214620" y="0"/>
                </a:lnTo>
              </a:path>
            </a:pathLst>
          </a:custGeom>
          <a:noFill/>
          <a:ln w="15875">
            <a:solidFill>
              <a:schemeClr val="bg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505050"/>
              </a:solidFill>
              <a:effectLst/>
              <a:uLnTx/>
              <a:uFillTx/>
              <a:latin typeface="Segoe UI"/>
              <a:ea typeface="Segoe UI" pitchFamily="34" charset="0"/>
              <a:cs typeface="Segoe UI" pitchFamily="34" charset="0"/>
            </a:endParaRPr>
          </a:p>
        </p:txBody>
      </p:sp>
      <p:cxnSp>
        <p:nvCxnSpPr>
          <p:cNvPr id="28" name="Straight Connector 27">
            <a:extLst>
              <a:ext uri="{FF2B5EF4-FFF2-40B4-BE49-F238E27FC236}">
                <a16:creationId xmlns:a16="http://schemas.microsoft.com/office/drawing/2014/main" id="{08CF76CF-7091-4970-B4FB-5B1BABB94471}"/>
              </a:ext>
            </a:extLst>
          </p:cNvPr>
          <p:cNvCxnSpPr>
            <a:cxnSpLocks/>
          </p:cNvCxnSpPr>
          <p:nvPr/>
        </p:nvCxnSpPr>
        <p:spPr>
          <a:xfrm>
            <a:off x="6415344" y="3051520"/>
            <a:ext cx="5321735" cy="0"/>
          </a:xfrm>
          <a:prstGeom prst="line">
            <a:avLst/>
          </a:prstGeom>
          <a:ln w="3175">
            <a:solidFill>
              <a:schemeClr val="tx1">
                <a:lumMod val="75000"/>
              </a:schemeClr>
            </a:solidFill>
            <a:headEnd type="none"/>
            <a:tailEnd type="none"/>
          </a:ln>
        </p:spPr>
        <p:style>
          <a:lnRef idx="1">
            <a:schemeClr val="accent1"/>
          </a:lnRef>
          <a:fillRef idx="0">
            <a:schemeClr val="accent1"/>
          </a:fillRef>
          <a:effectRef idx="0">
            <a:schemeClr val="accent1"/>
          </a:effectRef>
          <a:fontRef idx="minor">
            <a:schemeClr val="tx1"/>
          </a:fontRef>
        </p:style>
      </p:cxnSp>
      <p:sp>
        <p:nvSpPr>
          <p:cNvPr id="29" name="Freeform 5">
            <a:extLst>
              <a:ext uri="{FF2B5EF4-FFF2-40B4-BE49-F238E27FC236}">
                <a16:creationId xmlns:a16="http://schemas.microsoft.com/office/drawing/2014/main" id="{7954D207-1A11-46E5-83BF-1AD7632E2898}"/>
              </a:ext>
            </a:extLst>
          </p:cNvPr>
          <p:cNvSpPr>
            <a:spLocks/>
          </p:cNvSpPr>
          <p:nvPr/>
        </p:nvSpPr>
        <p:spPr bwMode="auto">
          <a:xfrm>
            <a:off x="6638017" y="3879268"/>
            <a:ext cx="219075" cy="150813"/>
          </a:xfrm>
          <a:custGeom>
            <a:avLst/>
            <a:gdLst>
              <a:gd name="T0" fmla="*/ 0 w 257"/>
              <a:gd name="T1" fmla="*/ 104 h 181"/>
              <a:gd name="T2" fmla="*/ 0 w 257"/>
              <a:gd name="T3" fmla="*/ 104 h 181"/>
              <a:gd name="T4" fmla="*/ 75 w 257"/>
              <a:gd name="T5" fmla="*/ 181 h 181"/>
              <a:gd name="T6" fmla="*/ 257 w 257"/>
              <a:gd name="T7" fmla="*/ 0 h 181"/>
            </a:gdLst>
            <a:ahLst/>
            <a:cxnLst>
              <a:cxn ang="0">
                <a:pos x="T0" y="T1"/>
              </a:cxn>
              <a:cxn ang="0">
                <a:pos x="T2" y="T3"/>
              </a:cxn>
              <a:cxn ang="0">
                <a:pos x="T4" y="T5"/>
              </a:cxn>
              <a:cxn ang="0">
                <a:pos x="T6" y="T7"/>
              </a:cxn>
            </a:cxnLst>
            <a:rect l="0" t="0" r="r" b="b"/>
            <a:pathLst>
              <a:path w="257" h="181">
                <a:moveTo>
                  <a:pt x="0" y="104"/>
                </a:moveTo>
                <a:lnTo>
                  <a:pt x="0" y="104"/>
                </a:lnTo>
                <a:lnTo>
                  <a:pt x="75" y="181"/>
                </a:lnTo>
                <a:lnTo>
                  <a:pt x="257" y="0"/>
                </a:lnTo>
              </a:path>
            </a:pathLst>
          </a:custGeom>
          <a:noFill/>
          <a:ln w="22225" cap="flat">
            <a:solidFill>
              <a:schemeClr val="accent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dirty="0"/>
          </a:p>
        </p:txBody>
      </p:sp>
      <p:sp>
        <p:nvSpPr>
          <p:cNvPr id="30" name="Freeform 5">
            <a:extLst>
              <a:ext uri="{FF2B5EF4-FFF2-40B4-BE49-F238E27FC236}">
                <a16:creationId xmlns:a16="http://schemas.microsoft.com/office/drawing/2014/main" id="{271795DD-1A53-4BC5-9C0E-5C7C40E54914}"/>
              </a:ext>
            </a:extLst>
          </p:cNvPr>
          <p:cNvSpPr>
            <a:spLocks/>
          </p:cNvSpPr>
          <p:nvPr/>
        </p:nvSpPr>
        <p:spPr bwMode="auto">
          <a:xfrm>
            <a:off x="6638017" y="4498156"/>
            <a:ext cx="219075" cy="150813"/>
          </a:xfrm>
          <a:custGeom>
            <a:avLst/>
            <a:gdLst>
              <a:gd name="T0" fmla="*/ 0 w 257"/>
              <a:gd name="T1" fmla="*/ 104 h 181"/>
              <a:gd name="T2" fmla="*/ 0 w 257"/>
              <a:gd name="T3" fmla="*/ 104 h 181"/>
              <a:gd name="T4" fmla="*/ 75 w 257"/>
              <a:gd name="T5" fmla="*/ 181 h 181"/>
              <a:gd name="T6" fmla="*/ 257 w 257"/>
              <a:gd name="T7" fmla="*/ 0 h 181"/>
            </a:gdLst>
            <a:ahLst/>
            <a:cxnLst>
              <a:cxn ang="0">
                <a:pos x="T0" y="T1"/>
              </a:cxn>
              <a:cxn ang="0">
                <a:pos x="T2" y="T3"/>
              </a:cxn>
              <a:cxn ang="0">
                <a:pos x="T4" y="T5"/>
              </a:cxn>
              <a:cxn ang="0">
                <a:pos x="T6" y="T7"/>
              </a:cxn>
            </a:cxnLst>
            <a:rect l="0" t="0" r="r" b="b"/>
            <a:pathLst>
              <a:path w="257" h="181">
                <a:moveTo>
                  <a:pt x="0" y="104"/>
                </a:moveTo>
                <a:lnTo>
                  <a:pt x="0" y="104"/>
                </a:lnTo>
                <a:lnTo>
                  <a:pt x="75" y="181"/>
                </a:lnTo>
                <a:lnTo>
                  <a:pt x="257" y="0"/>
                </a:lnTo>
              </a:path>
            </a:pathLst>
          </a:custGeom>
          <a:noFill/>
          <a:ln w="22225" cap="flat">
            <a:solidFill>
              <a:schemeClr val="accent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dirty="0"/>
          </a:p>
        </p:txBody>
      </p:sp>
      <p:sp>
        <p:nvSpPr>
          <p:cNvPr id="31" name="Freeform 5">
            <a:extLst>
              <a:ext uri="{FF2B5EF4-FFF2-40B4-BE49-F238E27FC236}">
                <a16:creationId xmlns:a16="http://schemas.microsoft.com/office/drawing/2014/main" id="{41D629BE-ED4B-4231-9E25-A3AFCA4E3A7E}"/>
              </a:ext>
            </a:extLst>
          </p:cNvPr>
          <p:cNvSpPr>
            <a:spLocks/>
          </p:cNvSpPr>
          <p:nvPr/>
        </p:nvSpPr>
        <p:spPr bwMode="auto">
          <a:xfrm>
            <a:off x="6638017" y="5298016"/>
            <a:ext cx="219075" cy="150813"/>
          </a:xfrm>
          <a:custGeom>
            <a:avLst/>
            <a:gdLst>
              <a:gd name="T0" fmla="*/ 0 w 257"/>
              <a:gd name="T1" fmla="*/ 104 h 181"/>
              <a:gd name="T2" fmla="*/ 0 w 257"/>
              <a:gd name="T3" fmla="*/ 104 h 181"/>
              <a:gd name="T4" fmla="*/ 75 w 257"/>
              <a:gd name="T5" fmla="*/ 181 h 181"/>
              <a:gd name="T6" fmla="*/ 257 w 257"/>
              <a:gd name="T7" fmla="*/ 0 h 181"/>
            </a:gdLst>
            <a:ahLst/>
            <a:cxnLst>
              <a:cxn ang="0">
                <a:pos x="T0" y="T1"/>
              </a:cxn>
              <a:cxn ang="0">
                <a:pos x="T2" y="T3"/>
              </a:cxn>
              <a:cxn ang="0">
                <a:pos x="T4" y="T5"/>
              </a:cxn>
              <a:cxn ang="0">
                <a:pos x="T6" y="T7"/>
              </a:cxn>
            </a:cxnLst>
            <a:rect l="0" t="0" r="r" b="b"/>
            <a:pathLst>
              <a:path w="257" h="181">
                <a:moveTo>
                  <a:pt x="0" y="104"/>
                </a:moveTo>
                <a:lnTo>
                  <a:pt x="0" y="104"/>
                </a:lnTo>
                <a:lnTo>
                  <a:pt x="75" y="181"/>
                </a:lnTo>
                <a:lnTo>
                  <a:pt x="257" y="0"/>
                </a:lnTo>
              </a:path>
            </a:pathLst>
          </a:custGeom>
          <a:noFill/>
          <a:ln w="22225" cap="flat">
            <a:solidFill>
              <a:schemeClr val="accent3"/>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dirty="0"/>
          </a:p>
        </p:txBody>
      </p:sp>
      <p:sp>
        <p:nvSpPr>
          <p:cNvPr id="33" name="Freeform 5">
            <a:extLst>
              <a:ext uri="{FF2B5EF4-FFF2-40B4-BE49-F238E27FC236}">
                <a16:creationId xmlns:a16="http://schemas.microsoft.com/office/drawing/2014/main" id="{2A622B2C-6C34-464C-8A96-60EA5E4C8BD3}"/>
              </a:ext>
            </a:extLst>
          </p:cNvPr>
          <p:cNvSpPr>
            <a:spLocks/>
          </p:cNvSpPr>
          <p:nvPr/>
        </p:nvSpPr>
        <p:spPr bwMode="auto">
          <a:xfrm>
            <a:off x="6638017" y="1479814"/>
            <a:ext cx="219075" cy="150813"/>
          </a:xfrm>
          <a:custGeom>
            <a:avLst/>
            <a:gdLst>
              <a:gd name="T0" fmla="*/ 0 w 257"/>
              <a:gd name="T1" fmla="*/ 104 h 181"/>
              <a:gd name="T2" fmla="*/ 0 w 257"/>
              <a:gd name="T3" fmla="*/ 104 h 181"/>
              <a:gd name="T4" fmla="*/ 75 w 257"/>
              <a:gd name="T5" fmla="*/ 181 h 181"/>
              <a:gd name="T6" fmla="*/ 257 w 257"/>
              <a:gd name="T7" fmla="*/ 0 h 181"/>
            </a:gdLst>
            <a:ahLst/>
            <a:cxnLst>
              <a:cxn ang="0">
                <a:pos x="T0" y="T1"/>
              </a:cxn>
              <a:cxn ang="0">
                <a:pos x="T2" y="T3"/>
              </a:cxn>
              <a:cxn ang="0">
                <a:pos x="T4" y="T5"/>
              </a:cxn>
              <a:cxn ang="0">
                <a:pos x="T6" y="T7"/>
              </a:cxn>
            </a:cxnLst>
            <a:rect l="0" t="0" r="r" b="b"/>
            <a:pathLst>
              <a:path w="257" h="181">
                <a:moveTo>
                  <a:pt x="0" y="104"/>
                </a:moveTo>
                <a:lnTo>
                  <a:pt x="0" y="104"/>
                </a:lnTo>
                <a:lnTo>
                  <a:pt x="75" y="181"/>
                </a:lnTo>
                <a:lnTo>
                  <a:pt x="257" y="0"/>
                </a:lnTo>
              </a:path>
            </a:pathLst>
          </a:custGeom>
          <a:noFill/>
          <a:ln w="22225"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dirty="0"/>
          </a:p>
        </p:txBody>
      </p:sp>
      <p:sp>
        <p:nvSpPr>
          <p:cNvPr id="35" name="Freeform 5">
            <a:extLst>
              <a:ext uri="{FF2B5EF4-FFF2-40B4-BE49-F238E27FC236}">
                <a16:creationId xmlns:a16="http://schemas.microsoft.com/office/drawing/2014/main" id="{ADB7BF41-C83F-4908-97AF-96BD0CDD9C4B}"/>
              </a:ext>
            </a:extLst>
          </p:cNvPr>
          <p:cNvSpPr>
            <a:spLocks/>
          </p:cNvSpPr>
          <p:nvPr/>
        </p:nvSpPr>
        <p:spPr bwMode="auto">
          <a:xfrm>
            <a:off x="6638017" y="2142752"/>
            <a:ext cx="219075" cy="150813"/>
          </a:xfrm>
          <a:custGeom>
            <a:avLst/>
            <a:gdLst>
              <a:gd name="T0" fmla="*/ 0 w 257"/>
              <a:gd name="T1" fmla="*/ 104 h 181"/>
              <a:gd name="T2" fmla="*/ 0 w 257"/>
              <a:gd name="T3" fmla="*/ 104 h 181"/>
              <a:gd name="T4" fmla="*/ 75 w 257"/>
              <a:gd name="T5" fmla="*/ 181 h 181"/>
              <a:gd name="T6" fmla="*/ 257 w 257"/>
              <a:gd name="T7" fmla="*/ 0 h 181"/>
            </a:gdLst>
            <a:ahLst/>
            <a:cxnLst>
              <a:cxn ang="0">
                <a:pos x="T0" y="T1"/>
              </a:cxn>
              <a:cxn ang="0">
                <a:pos x="T2" y="T3"/>
              </a:cxn>
              <a:cxn ang="0">
                <a:pos x="T4" y="T5"/>
              </a:cxn>
              <a:cxn ang="0">
                <a:pos x="T6" y="T7"/>
              </a:cxn>
            </a:cxnLst>
            <a:rect l="0" t="0" r="r" b="b"/>
            <a:pathLst>
              <a:path w="257" h="181">
                <a:moveTo>
                  <a:pt x="0" y="104"/>
                </a:moveTo>
                <a:lnTo>
                  <a:pt x="0" y="104"/>
                </a:lnTo>
                <a:lnTo>
                  <a:pt x="75" y="181"/>
                </a:lnTo>
                <a:lnTo>
                  <a:pt x="257" y="0"/>
                </a:lnTo>
              </a:path>
            </a:pathLst>
          </a:custGeom>
          <a:noFill/>
          <a:ln w="22225"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IN" dirty="0"/>
          </a:p>
        </p:txBody>
      </p:sp>
      <p:sp>
        <p:nvSpPr>
          <p:cNvPr id="18" name="Footer Placeholder 1">
            <a:extLst>
              <a:ext uri="{FF2B5EF4-FFF2-40B4-BE49-F238E27FC236}">
                <a16:creationId xmlns:a16="http://schemas.microsoft.com/office/drawing/2014/main" id="{6BC6A405-F343-4D7F-9784-EFDEF951810C}"/>
              </a:ext>
            </a:extLst>
          </p:cNvPr>
          <p:cNvSpPr>
            <a:spLocks noGrp="1"/>
          </p:cNvSpPr>
          <p:nvPr>
            <p:ph type="ftr" sz="quarter" idx="3"/>
          </p:nvPr>
        </p:nvSpPr>
        <p:spPr>
          <a:xfrm>
            <a:off x="456875" y="6590722"/>
            <a:ext cx="1867552" cy="135796"/>
          </a:xfrm>
        </p:spPr>
        <p:txBody>
          <a:bodyPr/>
          <a:lstStyle/>
          <a:p>
            <a:pPr algn="l"/>
            <a:r>
              <a:rPr lang="en-GB" dirty="0">
                <a:solidFill>
                  <a:schemeClr val="tx1"/>
                </a:solidFill>
              </a:rPr>
              <a:t>Microsoft Confidential</a:t>
            </a:r>
          </a:p>
        </p:txBody>
      </p:sp>
    </p:spTree>
    <p:extLst>
      <p:ext uri="{BB962C8B-B14F-4D97-AF65-F5344CB8AC3E}">
        <p14:creationId xmlns:p14="http://schemas.microsoft.com/office/powerpoint/2010/main" val="2192968078"/>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BEAB4427-BE5E-4EF4-AA79-56BFA7334E80}"/>
              </a:ext>
            </a:extLst>
          </p:cNvPr>
          <p:cNvGraphicFramePr>
            <a:graphicFrameLocks noChangeAspect="1"/>
          </p:cNvGraphicFramePr>
          <p:nvPr>
            <p:custDataLst>
              <p:tags r:id="rId2"/>
            </p:custDataLs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9634" name="think-cell Slide" r:id="rId6" imgW="425" imgH="424" progId="TCLayout.ActiveDocument.1">
                  <p:embed/>
                </p:oleObj>
              </mc:Choice>
              <mc:Fallback>
                <p:oleObj name="think-cell Slide" r:id="rId6" imgW="425" imgH="424" progId="TCLayout.ActiveDocument.1">
                  <p:embed/>
                  <p:pic>
                    <p:nvPicPr>
                      <p:cNvPr id="3" name="Object 2" hidden="1">
                        <a:extLst>
                          <a:ext uri="{FF2B5EF4-FFF2-40B4-BE49-F238E27FC236}">
                            <a16:creationId xmlns:a16="http://schemas.microsoft.com/office/drawing/2014/main" id="{BEAB4427-BE5E-4EF4-AA79-56BFA7334E80}"/>
                          </a:ext>
                        </a:extLst>
                      </p:cNvPr>
                      <p:cNvPicPr/>
                      <p:nvPr/>
                    </p:nvPicPr>
                    <p:blipFill>
                      <a:blip r:embed="rId7"/>
                      <a:stretch>
                        <a:fillRect/>
                      </a:stretch>
                    </p:blipFill>
                    <p:spPr>
                      <a:xfrm>
                        <a:off x="1588" y="1588"/>
                        <a:ext cx="1588" cy="1588"/>
                      </a:xfrm>
                      <a:prstGeom prst="rect">
                        <a:avLst/>
                      </a:prstGeom>
                    </p:spPr>
                  </p:pic>
                </p:oleObj>
              </mc:Fallback>
            </mc:AlternateContent>
          </a:graphicData>
        </a:graphic>
      </p:graphicFrame>
      <p:sp>
        <p:nvSpPr>
          <p:cNvPr id="2" name="Rectangle 1" hidden="1">
            <a:extLst>
              <a:ext uri="{FF2B5EF4-FFF2-40B4-BE49-F238E27FC236}">
                <a16:creationId xmlns:a16="http://schemas.microsoft.com/office/drawing/2014/main" id="{ABC6A313-E7CD-4E21-A474-280BA087BDD9}"/>
              </a:ext>
            </a:extLst>
          </p:cNvPr>
          <p:cNvSpPr/>
          <p:nvPr>
            <p:custDataLst>
              <p:tags r:id="rId3"/>
            </p:custDataLst>
          </p:nvPr>
        </p:nvSpPr>
        <p:spPr bwMode="auto">
          <a:xfrm>
            <a:off x="0" y="0"/>
            <a:ext cx="158750" cy="15875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none" lIns="0" tIns="0" rIns="0" bIns="0"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4000" dirty="0">
              <a:gradFill>
                <a:gsLst>
                  <a:gs pos="0">
                    <a:srgbClr val="FFFFFF"/>
                  </a:gs>
                  <a:gs pos="100000">
                    <a:srgbClr val="FFFFFF"/>
                  </a:gs>
                </a:gsLst>
                <a:lin ang="5400000" scaled="0"/>
              </a:gradFill>
              <a:latin typeface="Segoe UI Light" panose="020B0502040204020203" pitchFamily="34" charset="0"/>
              <a:cs typeface="Segoe UI" panose="020B0502040204020203" pitchFamily="34" charset="0"/>
              <a:sym typeface="Segoe UI Light" panose="020B0502040204020203" pitchFamily="34" charset="0"/>
            </a:endParaRPr>
          </a:p>
        </p:txBody>
      </p:sp>
      <p:pic>
        <p:nvPicPr>
          <p:cNvPr id="29" name="Picture 28">
            <a:extLst>
              <a:ext uri="{FF2B5EF4-FFF2-40B4-BE49-F238E27FC236}">
                <a16:creationId xmlns:a16="http://schemas.microsoft.com/office/drawing/2014/main" id="{89A02440-DEE4-4577-8352-B2CE98565659}"/>
              </a:ext>
            </a:extLst>
          </p:cNvPr>
          <p:cNvPicPr>
            <a:picLocks noChangeAspect="1"/>
          </p:cNvPicPr>
          <p:nvPr/>
        </p:nvPicPr>
        <p:blipFill rotWithShape="1">
          <a:blip r:embed="rId8">
            <a:extLst>
              <a:ext uri="{28A0092B-C50C-407E-A947-70E740481C1C}">
                <a14:useLocalDpi xmlns:a14="http://schemas.microsoft.com/office/drawing/2010/main" val="0"/>
              </a:ext>
            </a:extLst>
          </a:blip>
          <a:srcRect/>
          <a:stretch/>
        </p:blipFill>
        <p:spPr>
          <a:xfrm>
            <a:off x="7550331" y="0"/>
            <a:ext cx="4639940" cy="6858000"/>
          </a:xfrm>
          <a:prstGeom prst="rect">
            <a:avLst/>
          </a:prstGeom>
        </p:spPr>
      </p:pic>
      <p:sp>
        <p:nvSpPr>
          <p:cNvPr id="10" name="Title 9">
            <a:extLst>
              <a:ext uri="{FF2B5EF4-FFF2-40B4-BE49-F238E27FC236}">
                <a16:creationId xmlns:a16="http://schemas.microsoft.com/office/drawing/2014/main" id="{13FEC707-0972-4A46-8EFD-25B248376D9A}"/>
              </a:ext>
            </a:extLst>
          </p:cNvPr>
          <p:cNvSpPr>
            <a:spLocks noGrp="1"/>
          </p:cNvSpPr>
          <p:nvPr>
            <p:ph type="title"/>
          </p:nvPr>
        </p:nvSpPr>
        <p:spPr>
          <a:xfrm>
            <a:off x="448213" y="253713"/>
            <a:ext cx="6581564" cy="935463"/>
          </a:xfrm>
        </p:spPr>
        <p:txBody>
          <a:bodyPr/>
          <a:lstStyle/>
          <a:p>
            <a:r>
              <a:rPr lang="en-US" dirty="0"/>
              <a:t>Comprehensive support for a strong foundation</a:t>
            </a:r>
            <a:endParaRPr lang="en-IN" dirty="0"/>
          </a:p>
        </p:txBody>
      </p:sp>
      <p:sp>
        <p:nvSpPr>
          <p:cNvPr id="5" name="Text Placeholder 4">
            <a:extLst>
              <a:ext uri="{FF2B5EF4-FFF2-40B4-BE49-F238E27FC236}">
                <a16:creationId xmlns:a16="http://schemas.microsoft.com/office/drawing/2014/main" id="{3B395355-2A7C-40AE-8B35-6DB9E43FCDCC}"/>
              </a:ext>
            </a:extLst>
          </p:cNvPr>
          <p:cNvSpPr>
            <a:spLocks noGrp="1"/>
          </p:cNvSpPr>
          <p:nvPr>
            <p:ph type="body" sz="quarter" idx="11"/>
          </p:nvPr>
        </p:nvSpPr>
        <p:spPr>
          <a:xfrm>
            <a:off x="448180" y="1658902"/>
            <a:ext cx="6580255" cy="452654"/>
          </a:xfrm>
        </p:spPr>
        <p:txBody>
          <a:bodyPr/>
          <a:lstStyle/>
          <a:p>
            <a:r>
              <a:rPr lang="en-US" dirty="0"/>
              <a:t>Addressing your common, ongoing needs with reliable reactive and Microsoft-led experiences</a:t>
            </a:r>
          </a:p>
          <a:p>
            <a:endParaRPr lang="en-US" dirty="0"/>
          </a:p>
        </p:txBody>
      </p:sp>
      <p:sp>
        <p:nvSpPr>
          <p:cNvPr id="12" name="Rectangle 11">
            <a:extLst>
              <a:ext uri="{FF2B5EF4-FFF2-40B4-BE49-F238E27FC236}">
                <a16:creationId xmlns:a16="http://schemas.microsoft.com/office/drawing/2014/main" id="{C6FD2DB2-6D36-4D7D-9C87-49974D0DEA1E}"/>
              </a:ext>
            </a:extLst>
          </p:cNvPr>
          <p:cNvSpPr/>
          <p:nvPr/>
        </p:nvSpPr>
        <p:spPr>
          <a:xfrm>
            <a:off x="467833" y="1700968"/>
            <a:ext cx="4925049" cy="1239659"/>
          </a:xfrm>
          <a:prstGeom prst="rect">
            <a:avLst/>
          </a:prstGeom>
        </p:spPr>
        <p:txBody>
          <a:bodyPr lIns="0" tIns="0" rIns="0" bIns="0">
            <a:noAutofit/>
          </a:bodyPr>
          <a:lstStyle/>
          <a:p>
            <a:pPr>
              <a:spcBef>
                <a:spcPts val="1800"/>
              </a:spcBef>
            </a:pPr>
            <a:endParaRPr lang="en-US" sz="2400" dirty="0">
              <a:cs typeface="Segoe UI Semibold" panose="020B0702040204020203" pitchFamily="34" charset="0"/>
            </a:endParaRPr>
          </a:p>
        </p:txBody>
      </p:sp>
      <p:sp>
        <p:nvSpPr>
          <p:cNvPr id="13" name="Rectangle 11">
            <a:extLst>
              <a:ext uri="{FF2B5EF4-FFF2-40B4-BE49-F238E27FC236}">
                <a16:creationId xmlns:a16="http://schemas.microsoft.com/office/drawing/2014/main" id="{111D7433-F5B9-44F2-948E-4BC7777FCE04}"/>
              </a:ext>
            </a:extLst>
          </p:cNvPr>
          <p:cNvSpPr/>
          <p:nvPr/>
        </p:nvSpPr>
        <p:spPr bwMode="auto">
          <a:xfrm>
            <a:off x="467832" y="2841628"/>
            <a:ext cx="6560603" cy="548640"/>
          </a:xfrm>
          <a:custGeom>
            <a:avLst/>
            <a:gdLst>
              <a:gd name="connsiteX0" fmla="*/ 0 w 5214620"/>
              <a:gd name="connsiteY0" fmla="*/ 0 h 942340"/>
              <a:gd name="connsiteX1" fmla="*/ 5214620 w 5214620"/>
              <a:gd name="connsiteY1" fmla="*/ 0 h 942340"/>
              <a:gd name="connsiteX2" fmla="*/ 5214620 w 5214620"/>
              <a:gd name="connsiteY2" fmla="*/ 942340 h 942340"/>
              <a:gd name="connsiteX3" fmla="*/ 0 w 5214620"/>
              <a:gd name="connsiteY3" fmla="*/ 942340 h 942340"/>
              <a:gd name="connsiteX4" fmla="*/ 0 w 5214620"/>
              <a:gd name="connsiteY4" fmla="*/ 0 h 942340"/>
              <a:gd name="connsiteX0" fmla="*/ 5214620 w 5306060"/>
              <a:gd name="connsiteY0" fmla="*/ 942340 h 1033780"/>
              <a:gd name="connsiteX1" fmla="*/ 0 w 5306060"/>
              <a:gd name="connsiteY1" fmla="*/ 942340 h 1033780"/>
              <a:gd name="connsiteX2" fmla="*/ 0 w 5306060"/>
              <a:gd name="connsiteY2" fmla="*/ 0 h 1033780"/>
              <a:gd name="connsiteX3" fmla="*/ 5214620 w 5306060"/>
              <a:gd name="connsiteY3" fmla="*/ 0 h 1033780"/>
              <a:gd name="connsiteX4" fmla="*/ 5306060 w 5306060"/>
              <a:gd name="connsiteY4" fmla="*/ 1033780 h 1033780"/>
              <a:gd name="connsiteX0" fmla="*/ 5214620 w 5214620"/>
              <a:gd name="connsiteY0" fmla="*/ 942340 h 942340"/>
              <a:gd name="connsiteX1" fmla="*/ 0 w 5214620"/>
              <a:gd name="connsiteY1" fmla="*/ 942340 h 942340"/>
              <a:gd name="connsiteX2" fmla="*/ 0 w 5214620"/>
              <a:gd name="connsiteY2" fmla="*/ 0 h 942340"/>
              <a:gd name="connsiteX3" fmla="*/ 5214620 w 5214620"/>
              <a:gd name="connsiteY3" fmla="*/ 0 h 942340"/>
              <a:gd name="connsiteX0" fmla="*/ 0 w 5214620"/>
              <a:gd name="connsiteY0" fmla="*/ 942340 h 942340"/>
              <a:gd name="connsiteX1" fmla="*/ 0 w 5214620"/>
              <a:gd name="connsiteY1" fmla="*/ 0 h 942340"/>
              <a:gd name="connsiteX2" fmla="*/ 5214620 w 5214620"/>
              <a:gd name="connsiteY2" fmla="*/ 0 h 942340"/>
            </a:gdLst>
            <a:ahLst/>
            <a:cxnLst>
              <a:cxn ang="0">
                <a:pos x="connsiteX0" y="connsiteY0"/>
              </a:cxn>
              <a:cxn ang="0">
                <a:pos x="connsiteX1" y="connsiteY1"/>
              </a:cxn>
              <a:cxn ang="0">
                <a:pos x="connsiteX2" y="connsiteY2"/>
              </a:cxn>
            </a:cxnLst>
            <a:rect l="l" t="t" r="r" b="b"/>
            <a:pathLst>
              <a:path w="5214620" h="942340">
                <a:moveTo>
                  <a:pt x="0" y="942340"/>
                </a:moveTo>
                <a:lnTo>
                  <a:pt x="0" y="0"/>
                </a:lnTo>
                <a:lnTo>
                  <a:pt x="5214620" y="0"/>
                </a:lnTo>
              </a:path>
            </a:pathLst>
          </a:custGeom>
          <a:noFill/>
          <a:ln w="3175">
            <a:solidFill>
              <a:schemeClr val="bg2"/>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ctr" defTabSz="932472" rtl="0" eaLnBrk="1" fontAlgn="base" latinLnBrk="0" hangingPunct="1">
              <a:lnSpc>
                <a:spcPct val="9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505050"/>
              </a:solidFill>
              <a:effectLst/>
              <a:uLnTx/>
              <a:uFillTx/>
              <a:latin typeface="Segoe UI"/>
              <a:ea typeface="Segoe UI" pitchFamily="34" charset="0"/>
              <a:cs typeface="Segoe UI" pitchFamily="34" charset="0"/>
            </a:endParaRPr>
          </a:p>
        </p:txBody>
      </p:sp>
      <p:sp>
        <p:nvSpPr>
          <p:cNvPr id="9" name="Rectangle 8">
            <a:extLst>
              <a:ext uri="{FF2B5EF4-FFF2-40B4-BE49-F238E27FC236}">
                <a16:creationId xmlns:a16="http://schemas.microsoft.com/office/drawing/2014/main" id="{1ECEA892-E733-4D3F-AC5F-487BC49DF89F}"/>
              </a:ext>
            </a:extLst>
          </p:cNvPr>
          <p:cNvSpPr/>
          <p:nvPr/>
        </p:nvSpPr>
        <p:spPr>
          <a:xfrm>
            <a:off x="621243" y="2978369"/>
            <a:ext cx="6407192" cy="2996918"/>
          </a:xfrm>
          <a:prstGeom prst="rect">
            <a:avLst/>
          </a:prstGeom>
          <a:noFill/>
        </p:spPr>
        <p:txBody>
          <a:bodyPr lIns="0" tIns="0" rIns="0" bIns="0" anchor="t">
            <a:noAutofit/>
          </a:bodyPr>
          <a:lstStyle/>
          <a:p>
            <a:pPr lvl="0" defTabSz="914367">
              <a:spcBef>
                <a:spcPts val="1200"/>
              </a:spcBef>
            </a:pPr>
            <a:r>
              <a:rPr lang="en-US" sz="2000" b="1" dirty="0">
                <a:solidFill>
                  <a:srgbClr val="0078D7"/>
                </a:solidFill>
                <a:cs typeface="Segoe UI Semibold" panose="020B0702040204020203" pitchFamily="34" charset="0"/>
              </a:rPr>
              <a:t>Transformative experiences built into Base Support</a:t>
            </a:r>
          </a:p>
          <a:p>
            <a:pPr marL="404813" lvl="0" indent="-292100" defTabSz="914367">
              <a:spcBef>
                <a:spcPts val="400"/>
              </a:spcBef>
              <a:spcAft>
                <a:spcPts val="400"/>
              </a:spcAft>
              <a:buFont typeface="Arial" panose="020B0604020202020204" pitchFamily="34" charset="0"/>
              <a:buChar char="•"/>
            </a:pPr>
            <a:r>
              <a:rPr lang="en-US" b="1" dirty="0">
                <a:solidFill>
                  <a:srgbClr val="505050"/>
                </a:solidFill>
                <a:cs typeface="Segoe UI Semibold" panose="020B0702040204020203" pitchFamily="34" charset="0"/>
              </a:rPr>
              <a:t>24x7, as-needed, and organization-wide problem resolution </a:t>
            </a:r>
            <a:r>
              <a:rPr lang="en-US" dirty="0">
                <a:solidFill>
                  <a:srgbClr val="505050"/>
                </a:solidFill>
                <a:cs typeface="Segoe UI Semibold" panose="020B0702040204020203" pitchFamily="34" charset="0"/>
              </a:rPr>
              <a:t>covering your technologies, end users, and IT</a:t>
            </a:r>
            <a:endParaRPr lang="en-US" b="1" dirty="0">
              <a:solidFill>
                <a:srgbClr val="505050"/>
              </a:solidFill>
              <a:cs typeface="Segoe UI Semibold" panose="020B0702040204020203" pitchFamily="34" charset="0"/>
            </a:endParaRPr>
          </a:p>
          <a:p>
            <a:pPr marL="404813" lvl="0" indent="-292100" defTabSz="914367">
              <a:spcBef>
                <a:spcPts val="400"/>
              </a:spcBef>
              <a:spcAft>
                <a:spcPts val="400"/>
              </a:spcAft>
              <a:buFont typeface="Arial" panose="020B0604020202020204" pitchFamily="34" charset="0"/>
              <a:buChar char="•"/>
            </a:pPr>
            <a:r>
              <a:rPr lang="en-US" b="1" dirty="0">
                <a:solidFill>
                  <a:srgbClr val="505050"/>
                </a:solidFill>
                <a:cs typeface="Segoe UI Semibold" panose="020B0702040204020203" pitchFamily="34" charset="0"/>
              </a:rPr>
              <a:t>30-minute response times for critical issues </a:t>
            </a:r>
            <a:r>
              <a:rPr lang="en-US" dirty="0">
                <a:solidFill>
                  <a:srgbClr val="505050"/>
                </a:solidFill>
                <a:cs typeface="Segoe UI Semibold" panose="020B0702040204020203" pitchFamily="34" charset="0"/>
              </a:rPr>
              <a:t>with priority handling for all incidents</a:t>
            </a:r>
            <a:endParaRPr lang="en-US" b="1" dirty="0">
              <a:solidFill>
                <a:srgbClr val="505050"/>
              </a:solidFill>
              <a:cs typeface="Segoe UI Semibold" panose="020B0702040204020203" pitchFamily="34" charset="0"/>
            </a:endParaRPr>
          </a:p>
          <a:p>
            <a:pPr marL="404813" lvl="0" indent="-292100" defTabSz="914367">
              <a:spcBef>
                <a:spcPts val="400"/>
              </a:spcBef>
              <a:spcAft>
                <a:spcPts val="400"/>
              </a:spcAft>
              <a:buFont typeface="Arial" panose="020B0604020202020204" pitchFamily="34" charset="0"/>
              <a:buChar char="•"/>
            </a:pPr>
            <a:r>
              <a:rPr lang="en-US" b="1" dirty="0">
                <a:solidFill>
                  <a:srgbClr val="505050"/>
                </a:solidFill>
                <a:cs typeface="Segoe UI Semibold" panose="020B0702040204020203" pitchFamily="34" charset="0"/>
              </a:rPr>
              <a:t>Built-in Proactive Services </a:t>
            </a:r>
            <a:r>
              <a:rPr lang="en-US" dirty="0">
                <a:solidFill>
                  <a:srgbClr val="505050"/>
                </a:solidFill>
                <a:cs typeface="Segoe UI Semibold" panose="020B0702040204020203" pitchFamily="34" charset="0"/>
              </a:rPr>
              <a:t>to help drive technology adoption, security, and operations initiatives</a:t>
            </a:r>
          </a:p>
          <a:p>
            <a:pPr marL="404813" lvl="0" indent="-292100" defTabSz="914367">
              <a:spcBef>
                <a:spcPts val="400"/>
              </a:spcBef>
              <a:spcAft>
                <a:spcPts val="400"/>
              </a:spcAft>
              <a:buFont typeface="Arial" panose="020B0604020202020204" pitchFamily="34" charset="0"/>
              <a:buChar char="•"/>
            </a:pPr>
            <a:r>
              <a:rPr lang="en-US" b="1" dirty="0">
                <a:solidFill>
                  <a:srgbClr val="505050"/>
                </a:solidFill>
                <a:cs typeface="Segoe UI Semibold" panose="020B0702040204020203" pitchFamily="34" charset="0"/>
              </a:rPr>
              <a:t>Support Technology Advisor service </a:t>
            </a:r>
            <a:r>
              <a:rPr lang="en-US" dirty="0">
                <a:solidFill>
                  <a:srgbClr val="505050"/>
                </a:solidFill>
                <a:cs typeface="Segoe UI Semibold" panose="020B0702040204020203" pitchFamily="34" charset="0"/>
              </a:rPr>
              <a:t>providing tailored assistance and guidance to optimize cloud projects</a:t>
            </a:r>
          </a:p>
          <a:p>
            <a:pPr marL="404813" lvl="0" indent="-292100" defTabSz="914367">
              <a:spcBef>
                <a:spcPts val="400"/>
              </a:spcBef>
              <a:spcAft>
                <a:spcPts val="400"/>
              </a:spcAft>
              <a:buFont typeface="Arial" panose="020B0604020202020204" pitchFamily="34" charset="0"/>
              <a:buChar char="•"/>
            </a:pPr>
            <a:r>
              <a:rPr lang="en-US" b="1" dirty="0">
                <a:solidFill>
                  <a:srgbClr val="505050"/>
                </a:solidFill>
                <a:cs typeface="Segoe UI Semibold" panose="020B0702040204020203" pitchFamily="34" charset="0"/>
              </a:rPr>
              <a:t>Available onsite support </a:t>
            </a:r>
            <a:r>
              <a:rPr lang="en-US" dirty="0">
                <a:solidFill>
                  <a:srgbClr val="505050"/>
                </a:solidFill>
                <a:cs typeface="Segoe UI Semibold" panose="020B0702040204020203" pitchFamily="34" charset="0"/>
              </a:rPr>
              <a:t>when you need it</a:t>
            </a:r>
            <a:endParaRPr lang="en-US" b="1" dirty="0">
              <a:solidFill>
                <a:srgbClr val="505050"/>
              </a:solidFill>
              <a:cs typeface="Segoe UI Semibold" panose="020B0702040204020203" pitchFamily="34" charset="0"/>
            </a:endParaRPr>
          </a:p>
        </p:txBody>
      </p:sp>
      <p:sp>
        <p:nvSpPr>
          <p:cNvPr id="14" name="Rectangle 13">
            <a:extLst>
              <a:ext uri="{FF2B5EF4-FFF2-40B4-BE49-F238E27FC236}">
                <a16:creationId xmlns:a16="http://schemas.microsoft.com/office/drawing/2014/main" id="{3917A228-C253-449C-A845-77020F4D7AE8}"/>
              </a:ext>
            </a:extLst>
          </p:cNvPr>
          <p:cNvSpPr/>
          <p:nvPr/>
        </p:nvSpPr>
        <p:spPr bwMode="auto">
          <a:xfrm>
            <a:off x="7552060" y="0"/>
            <a:ext cx="4639940" cy="6858000"/>
          </a:xfrm>
          <a:prstGeom prst="rect">
            <a:avLst/>
          </a:prstGeom>
          <a:solidFill>
            <a:schemeClr val="accent3">
              <a:alpha val="8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a:gradFill>
                <a:gsLst>
                  <a:gs pos="0">
                    <a:srgbClr val="FFFFFF"/>
                  </a:gs>
                  <a:gs pos="100000">
                    <a:srgbClr val="FFFFFF"/>
                  </a:gs>
                </a:gsLst>
                <a:lin ang="5400000" scaled="0"/>
              </a:gradFill>
              <a:ea typeface="Segoe UI" pitchFamily="34" charset="0"/>
              <a:cs typeface="Segoe UI" pitchFamily="34" charset="0"/>
            </a:endParaRPr>
          </a:p>
        </p:txBody>
      </p:sp>
      <p:sp>
        <p:nvSpPr>
          <p:cNvPr id="17" name="Footer Placeholder 1">
            <a:extLst>
              <a:ext uri="{FF2B5EF4-FFF2-40B4-BE49-F238E27FC236}">
                <a16:creationId xmlns:a16="http://schemas.microsoft.com/office/drawing/2014/main" id="{29135EBA-C1F8-4ACF-8463-B794850026D3}"/>
              </a:ext>
            </a:extLst>
          </p:cNvPr>
          <p:cNvSpPr>
            <a:spLocks noGrp="1"/>
          </p:cNvSpPr>
          <p:nvPr>
            <p:ph type="ftr" sz="quarter" idx="3"/>
          </p:nvPr>
        </p:nvSpPr>
        <p:spPr>
          <a:xfrm>
            <a:off x="456875" y="6590722"/>
            <a:ext cx="1867552" cy="135796"/>
          </a:xfrm>
        </p:spPr>
        <p:txBody>
          <a:bodyPr/>
          <a:lstStyle/>
          <a:p>
            <a:pPr algn="l"/>
            <a:r>
              <a:rPr lang="en-GB" dirty="0"/>
              <a:t>Microsoft Confidential</a:t>
            </a:r>
          </a:p>
        </p:txBody>
      </p:sp>
      <p:sp>
        <p:nvSpPr>
          <p:cNvPr id="15" name="Star: 5 Points 14">
            <a:extLst>
              <a:ext uri="{FF2B5EF4-FFF2-40B4-BE49-F238E27FC236}">
                <a16:creationId xmlns:a16="http://schemas.microsoft.com/office/drawing/2014/main" id="{2C33A89A-9CAD-4AB4-A040-4F895C287E21}"/>
              </a:ext>
            </a:extLst>
          </p:cNvPr>
          <p:cNvSpPr/>
          <p:nvPr/>
        </p:nvSpPr>
        <p:spPr bwMode="auto">
          <a:xfrm>
            <a:off x="35950" y="6504271"/>
            <a:ext cx="354742" cy="308697"/>
          </a:xfrm>
          <a:prstGeom prst="star5">
            <a:avLst>
              <a:gd name="adj" fmla="val 19098"/>
              <a:gd name="hf" fmla="val 105146"/>
              <a:gd name="vf" fmla="val 110557"/>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1558058732"/>
      </p:ext>
    </p:extLst>
  </p:cSld>
  <p:clrMapOvr>
    <a:masterClrMapping/>
  </p:clrMapOvr>
  <p:transition>
    <p:fade/>
  </p:transition>
</p:sld>
</file>

<file path=ppt/tags/tag1.xml><?xml version="1.0" encoding="utf-8"?>
<p:tagLst xmlns:a="http://schemas.openxmlformats.org/drawingml/2006/main" xmlns:r="http://schemas.openxmlformats.org/officeDocument/2006/relationships" xmlns:p="http://schemas.openxmlformats.org/presentationml/2006/main">
  <p:tag name="THINKCELLUNDODONOTDELETE" val="0"/>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LwY1.4FzTeGWY_UzxSL7Fg"/>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jbjJq8vaQp._GGfLYU8o4A"/>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8.xml><?xml version="1.0" encoding="utf-8"?>
<p:tagLst xmlns:a="http://schemas.openxmlformats.org/drawingml/2006/main" xmlns:r="http://schemas.openxmlformats.org/officeDocument/2006/relationships" xmlns:p="http://schemas.openxmlformats.org/presentationml/2006/main">
  <p:tag name="THINKCELLSHAPEDONOTDELETE" val="tjbjJq8vaQp._GGfLYU8o4A"/>
</p:tagLst>
</file>

<file path=ppt/tags/tag3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3.xml><?xml version="1.0" encoding="utf-8"?>
<p:tagLst xmlns:a="http://schemas.openxmlformats.org/drawingml/2006/main" xmlns:r="http://schemas.openxmlformats.org/officeDocument/2006/relationships" xmlns:p="http://schemas.openxmlformats.org/presentationml/2006/main">
  <p:tag name="THINKCELLSHAPEDONOTDELETE" val="tUZVgjgf1SuKwGL_3XdFUyQ"/>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Microsoft Unified Support">
  <a:themeElements>
    <a:clrScheme name="MS Unified Support">
      <a:dk1>
        <a:srgbClr val="505050"/>
      </a:dk1>
      <a:lt1>
        <a:srgbClr val="FFFFFF"/>
      </a:lt1>
      <a:dk2>
        <a:srgbClr val="0078D4"/>
      </a:dk2>
      <a:lt2>
        <a:srgbClr val="D2D2D2"/>
      </a:lt2>
      <a:accent1>
        <a:srgbClr val="0078D4"/>
      </a:accent1>
      <a:accent2>
        <a:srgbClr val="02BBF3"/>
      </a:accent2>
      <a:accent3>
        <a:srgbClr val="002050"/>
      </a:accent3>
      <a:accent4>
        <a:srgbClr val="505050"/>
      </a:accent4>
      <a:accent5>
        <a:srgbClr val="737373"/>
      </a:accent5>
      <a:accent6>
        <a:srgbClr val="969696"/>
      </a:accent6>
      <a:hlink>
        <a:srgbClr val="02BBF3"/>
      </a:hlink>
      <a:folHlink>
        <a:srgbClr val="02BBF3"/>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Brand_template_16-9 Business_BLUE_1" id="{5F55DDFD-517B-456E-9DA0-1901618FBA38}" vid="{64E9B03C-DF2B-4891-9356-D35CF69F1B06}"/>
    </a:ext>
  </a:extLst>
</a:theme>
</file>

<file path=ppt/theme/theme2.xml><?xml version="1.0" encoding="utf-8"?>
<a:theme xmlns:a="http://schemas.openxmlformats.org/drawingml/2006/main" name="VoltaGTM">
  <a:themeElements>
    <a:clrScheme name="VoltaGTM">
      <a:dk1>
        <a:srgbClr val="505050"/>
      </a:dk1>
      <a:lt1>
        <a:srgbClr val="FFFFFF"/>
      </a:lt1>
      <a:dk2>
        <a:srgbClr val="0078D7"/>
      </a:dk2>
      <a:lt2>
        <a:srgbClr val="0078D7"/>
      </a:lt2>
      <a:accent1>
        <a:srgbClr val="0078D7"/>
      </a:accent1>
      <a:accent2>
        <a:srgbClr val="02BBF3"/>
      </a:accent2>
      <a:accent3>
        <a:srgbClr val="002050"/>
      </a:accent3>
      <a:accent4>
        <a:srgbClr val="505050"/>
      </a:accent4>
      <a:accent5>
        <a:srgbClr val="737373"/>
      </a:accent5>
      <a:accent6>
        <a:srgbClr val="969696"/>
      </a:accent6>
      <a:hlink>
        <a:srgbClr val="0078D7"/>
      </a:hlink>
      <a:folHlink>
        <a:srgbClr val="0078D7"/>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Brand_template_16-9 Business_BLUE_1" id="{5F55DDFD-517B-456E-9DA0-1901618FBA38}" vid="{64E9B03C-DF2B-4891-9356-D35CF69F1B06}"/>
    </a:ext>
  </a:extLst>
</a:theme>
</file>

<file path=ppt/theme/theme3.xml><?xml version="1.0" encoding="utf-8"?>
<a:theme xmlns:a="http://schemas.openxmlformats.org/drawingml/2006/main" name="1_Microsoft Unified Support">
  <a:themeElements>
    <a:clrScheme name="MS Unified Support">
      <a:dk1>
        <a:srgbClr val="505050"/>
      </a:dk1>
      <a:lt1>
        <a:srgbClr val="FFFFFF"/>
      </a:lt1>
      <a:dk2>
        <a:srgbClr val="0078D4"/>
      </a:dk2>
      <a:lt2>
        <a:srgbClr val="D2D2D2"/>
      </a:lt2>
      <a:accent1>
        <a:srgbClr val="0078D4"/>
      </a:accent1>
      <a:accent2>
        <a:srgbClr val="02BBF3"/>
      </a:accent2>
      <a:accent3>
        <a:srgbClr val="002050"/>
      </a:accent3>
      <a:accent4>
        <a:srgbClr val="505050"/>
      </a:accent4>
      <a:accent5>
        <a:srgbClr val="737373"/>
      </a:accent5>
      <a:accent6>
        <a:srgbClr val="969696"/>
      </a:accent6>
      <a:hlink>
        <a:srgbClr val="02BBF3"/>
      </a:hlink>
      <a:folHlink>
        <a:srgbClr val="02BBF3"/>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Brand_template_16-9 Business_BLUE_1" id="{5F55DDFD-517B-456E-9DA0-1901618FBA38}" vid="{64E9B03C-DF2B-4891-9356-D35CF69F1B06}"/>
    </a:ext>
  </a:extLst>
</a:theme>
</file>

<file path=ppt/theme/theme4.xml><?xml version="1.0" encoding="utf-8"?>
<a:theme xmlns:a="http://schemas.openxmlformats.org/drawingml/2006/main" name="1_VoltaGTM">
  <a:themeElements>
    <a:clrScheme name="VoltaGTM">
      <a:dk1>
        <a:srgbClr val="505050"/>
      </a:dk1>
      <a:lt1>
        <a:srgbClr val="FFFFFF"/>
      </a:lt1>
      <a:dk2>
        <a:srgbClr val="0078D7"/>
      </a:dk2>
      <a:lt2>
        <a:srgbClr val="0078D7"/>
      </a:lt2>
      <a:accent1>
        <a:srgbClr val="0078D7"/>
      </a:accent1>
      <a:accent2>
        <a:srgbClr val="02BBF3"/>
      </a:accent2>
      <a:accent3>
        <a:srgbClr val="002050"/>
      </a:accent3>
      <a:accent4>
        <a:srgbClr val="505050"/>
      </a:accent4>
      <a:accent5>
        <a:srgbClr val="737373"/>
      </a:accent5>
      <a:accent6>
        <a:srgbClr val="969696"/>
      </a:accent6>
      <a:hlink>
        <a:srgbClr val="0078D7"/>
      </a:hlink>
      <a:folHlink>
        <a:srgbClr val="0078D7"/>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Brand_template_16-9 Business_BLUE_1" id="{5F55DDFD-517B-456E-9DA0-1901618FBA38}" vid="{64E9B03C-DF2B-4891-9356-D35CF69F1B06}"/>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Details xmlns="c447f214-fdda-43d2-82b8-3611f2930657" xsi:nil="true"/>
    <MediaServiceKeyPoints xmlns="c31a18ff-45cb-4527-9747-989032bd8332"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5560D0F51A5D0A4598CBF7498B04C479" ma:contentTypeVersion="6" ma:contentTypeDescription="Create a new document." ma:contentTypeScope="" ma:versionID="bef22636ee531935997d4ef208fff739">
  <xsd:schema xmlns:xsd="http://www.w3.org/2001/XMLSchema" xmlns:xs="http://www.w3.org/2001/XMLSchema" xmlns:p="http://schemas.microsoft.com/office/2006/metadata/properties" xmlns:ns2="c31a18ff-45cb-4527-9747-989032bd8332" xmlns:ns3="c447f214-fdda-43d2-82b8-3611f2930657" targetNamespace="http://schemas.microsoft.com/office/2006/metadata/properties" ma:root="true" ma:fieldsID="11ee0034e6b1b43c11043acc7e6d1ca6" ns2:_="" ns3:_="">
    <xsd:import namespace="c31a18ff-45cb-4527-9747-989032bd8332"/>
    <xsd:import namespace="c447f214-fdda-43d2-82b8-3611f2930657"/>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31a18ff-45cb-4527-9747-989032bd833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fals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447f214-fdda-43d2-82b8-3611f2930657"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0CA623C-E903-4D12-B5F8-D013C49E8591}">
  <ds:schemaRefs>
    <ds:schemaRef ds:uri="http://schemas.microsoft.com/sharepoint/v3/contenttype/forms"/>
  </ds:schemaRefs>
</ds:datastoreItem>
</file>

<file path=customXml/itemProps2.xml><?xml version="1.0" encoding="utf-8"?>
<ds:datastoreItem xmlns:ds="http://schemas.openxmlformats.org/officeDocument/2006/customXml" ds:itemID="{B2C19133-813A-4676-9A3D-C05C7C5C0673}">
  <ds:schemaRefs>
    <ds:schemaRef ds:uri="http://schemas.openxmlformats.org/package/2006/metadata/core-properties"/>
    <ds:schemaRef ds:uri="http://purl.org/dc/terms/"/>
    <ds:schemaRef ds:uri="http://purl.org/dc/elements/1.1/"/>
    <ds:schemaRef ds:uri="c31a18ff-45cb-4527-9747-989032bd8332"/>
    <ds:schemaRef ds:uri="http://schemas.microsoft.com/office/2006/documentManagement/types"/>
    <ds:schemaRef ds:uri="http://www.w3.org/XML/1998/namespace"/>
    <ds:schemaRef ds:uri="c447f214-fdda-43d2-82b8-3611f2930657"/>
    <ds:schemaRef ds:uri="http://schemas.microsoft.com/office/infopath/2007/PartnerControls"/>
    <ds:schemaRef ds:uri="http://schemas.microsoft.com/office/2006/metadata/properties"/>
    <ds:schemaRef ds:uri="http://purl.org/dc/dcmitype/"/>
  </ds:schemaRefs>
</ds:datastoreItem>
</file>

<file path=customXml/itemProps3.xml><?xml version="1.0" encoding="utf-8"?>
<ds:datastoreItem xmlns:ds="http://schemas.openxmlformats.org/officeDocument/2006/customXml" ds:itemID="{98915BD2-96F1-4B50-9AAF-5BD0220F300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31a18ff-45cb-4527-9747-989032bd8332"/>
    <ds:schemaRef ds:uri="c447f214-fdda-43d2-82b8-3611f293065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3251</TotalTime>
  <Words>2892</Words>
  <Application>Microsoft Office PowerPoint</Application>
  <PresentationFormat>Widescreen</PresentationFormat>
  <Paragraphs>332</Paragraphs>
  <Slides>23</Slides>
  <Notes>23</Notes>
  <HiddenSlides>0</HiddenSlides>
  <MMClips>0</MMClips>
  <ScaleCrop>false</ScaleCrop>
  <HeadingPairs>
    <vt:vector size="8" baseType="variant">
      <vt:variant>
        <vt:lpstr>Fonts Used</vt:lpstr>
      </vt:variant>
      <vt:variant>
        <vt:i4>10</vt:i4>
      </vt:variant>
      <vt:variant>
        <vt:lpstr>Theme</vt:lpstr>
      </vt:variant>
      <vt:variant>
        <vt:i4>4</vt:i4>
      </vt:variant>
      <vt:variant>
        <vt:lpstr>Embedded OLE Servers</vt:lpstr>
      </vt:variant>
      <vt:variant>
        <vt:i4>1</vt:i4>
      </vt:variant>
      <vt:variant>
        <vt:lpstr>Slide Titles</vt:lpstr>
      </vt:variant>
      <vt:variant>
        <vt:i4>23</vt:i4>
      </vt:variant>
    </vt:vector>
  </HeadingPairs>
  <TitlesOfParts>
    <vt:vector size="38" baseType="lpstr">
      <vt:lpstr>Arial</vt:lpstr>
      <vt:lpstr>Berlin Sans FB</vt:lpstr>
      <vt:lpstr>Calibri</vt:lpstr>
      <vt:lpstr>Courier New</vt:lpstr>
      <vt:lpstr>Segoe UI</vt:lpstr>
      <vt:lpstr>Segoe UI Black</vt:lpstr>
      <vt:lpstr>Segoe UI Light</vt:lpstr>
      <vt:lpstr>Segoe UI Semibold</vt:lpstr>
      <vt:lpstr>Segoe UI Semilight</vt:lpstr>
      <vt:lpstr>Segoe UI Symbol</vt:lpstr>
      <vt:lpstr>Microsoft Unified Support</vt:lpstr>
      <vt:lpstr>VoltaGTM</vt:lpstr>
      <vt:lpstr>1_Microsoft Unified Support</vt:lpstr>
      <vt:lpstr>1_VoltaGTM</vt:lpstr>
      <vt:lpstr>think-cell Slide</vt:lpstr>
      <vt:lpstr>PowerPoint Presentation</vt:lpstr>
      <vt:lpstr>Microsoft Unified Support</vt:lpstr>
      <vt:lpstr>PowerPoint Presentation</vt:lpstr>
      <vt:lpstr>PowerPoint Presentation</vt:lpstr>
      <vt:lpstr>Introducing Microsoft Unified Support</vt:lpstr>
      <vt:lpstr>The promise of modern support</vt:lpstr>
      <vt:lpstr>What you get from this modern support experience</vt:lpstr>
      <vt:lpstr>PowerPoint Presentation</vt:lpstr>
      <vt:lpstr>Comprehensive support for a strong foundation</vt:lpstr>
      <vt:lpstr>Built-in Proactive Services </vt:lpstr>
      <vt:lpstr>PowerPoint Presentation</vt:lpstr>
      <vt:lpstr>A closer look at Services Hub features</vt:lpstr>
      <vt:lpstr>PowerPoint Presentation</vt:lpstr>
      <vt:lpstr>PowerPoint Presentation</vt:lpstr>
      <vt:lpstr>PowerPoint Presentation</vt:lpstr>
      <vt:lpstr>Add-ons to further customize your experience</vt:lpstr>
      <vt:lpstr>Performance Support</vt:lpstr>
      <vt:lpstr>Enterprise-grade support at each step of your journey</vt:lpstr>
      <vt:lpstr>Driving additional value for your organization</vt:lpstr>
      <vt:lpstr>A closer look at the support services you’ll gain</vt:lpstr>
      <vt:lpstr>Add-ons: Proactive Services</vt:lpstr>
      <vt:lpstr>Appendix</vt:lpstr>
      <vt:lpstr>SAB for Microsoft Unified Support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Microsoft Unified Support Inform Customer Presentation</dc:title>
  <dc:creator>Alex Mueller (Audienz LLC)</dc:creator>
  <cp:lastModifiedBy>Donald Scott</cp:lastModifiedBy>
  <cp:revision>110</cp:revision>
  <dcterms:modified xsi:type="dcterms:W3CDTF">2019-04-19T02:59:39Z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0x0101005560D0F51A5D0A4598CBF7498B04C479</vt:lpwstr>
  </property>
  <property fmtid="{D5CDD505-2E9C-101B-9397-08002B2CF9AE}" pid="3" name="_dlc_DocIdItemGuid">
    <vt:lpwstr>279802be-a319-435f-82df-690bad1ca532</vt:lpwstr>
  </property>
  <property fmtid="{D5CDD505-2E9C-101B-9397-08002B2CF9AE}" pid="4" name="TaxKeyword">
    <vt:lpwstr/>
  </property>
  <property fmtid="{D5CDD505-2E9C-101B-9397-08002B2CF9AE}" pid="5" name="ContentType1">
    <vt:lpwstr>14;#Document|64c15061-4ecf-4866-9082-c78643db035d</vt:lpwstr>
  </property>
  <property fmtid="{D5CDD505-2E9C-101B-9397-08002B2CF9AE}" pid="6" name="Account">
    <vt:lpwstr>15;#Microsoft|d841e977-0b57-4f5c-bd13-db9e556048b6</vt:lpwstr>
  </property>
  <property fmtid="{D5CDD505-2E9C-101B-9397-08002B2CF9AE}" pid="7" name="ServicesDomain">
    <vt:lpwstr/>
  </property>
  <property fmtid="{D5CDD505-2E9C-101B-9397-08002B2CF9AE}" pid="8" name="VerticalIndustries">
    <vt:lpwstr/>
  </property>
  <property fmtid="{D5CDD505-2E9C-101B-9397-08002B2CF9AE}" pid="9" name="ServicesBusinessScenario">
    <vt:lpwstr/>
  </property>
  <property fmtid="{D5CDD505-2E9C-101B-9397-08002B2CF9AE}" pid="10" name="pd049fc9a23847ae8834a0b282b603a1">
    <vt:lpwstr/>
  </property>
  <property fmtid="{D5CDD505-2E9C-101B-9397-08002B2CF9AE}" pid="11" name="bc28b5f076654a3b96073bbbebfeb8c9">
    <vt:lpwstr>English|cb91f272-ce4d-4a7e-9bbf-78b58e3d188d</vt:lpwstr>
  </property>
  <property fmtid="{D5CDD505-2E9C-101B-9397-08002B2CF9AE}" pid="12" name="MSProducts">
    <vt:lpwstr/>
  </property>
  <property fmtid="{D5CDD505-2E9C-101B-9397-08002B2CF9AE}" pid="13" name="ServicesIPTypes">
    <vt:lpwstr>33;#customer presentations|18e9ae94-e321-4eea-82d2-ad5b2f470f3c</vt:lpwstr>
  </property>
  <property fmtid="{D5CDD505-2E9C-101B-9397-08002B2CF9AE}" pid="14" name="Services Marketing Audience">
    <vt:lpwstr/>
  </property>
  <property fmtid="{D5CDD505-2E9C-101B-9397-08002B2CF9AE}" pid="15" name="ServicesLifecycleStage">
    <vt:lpwstr/>
  </property>
  <property fmtid="{D5CDD505-2E9C-101B-9397-08002B2CF9AE}" pid="16" name="FileLeafRef">
    <vt:lpwstr>MicrosoftUnifiedSupport_InformCustomerSlides.pptx</vt:lpwstr>
  </property>
  <property fmtid="{D5CDD505-2E9C-101B-9397-08002B2CF9AE}" pid="17" name="ServicesCommunities">
    <vt:lpwstr/>
  </property>
  <property fmtid="{D5CDD505-2E9C-101B-9397-08002B2CF9AE}" pid="18" name="MSLanguage">
    <vt:lpwstr>3;#English|cb91f272-ce4d-4a7e-9bbf-78b58e3d188d</vt:lpwstr>
  </property>
  <property fmtid="{D5CDD505-2E9C-101B-9397-08002B2CF9AE}" pid="19" name="Services Megatrends">
    <vt:lpwstr/>
  </property>
  <property fmtid="{D5CDD505-2E9C-101B-9397-08002B2CF9AE}" pid="20" name="Language">
    <vt:lpwstr>English|cb91f272-ce4d-4a7e-9bbf-78b58e3d188d</vt:lpwstr>
  </property>
  <property fmtid="{D5CDD505-2E9C-101B-9397-08002B2CF9AE}" pid="21" name="ESSM IP Type">
    <vt:lpwstr>customer presentations|18e9ae94-e321-4eea-82d2-ad5b2f470f3c</vt:lpwstr>
  </property>
  <property fmtid="{D5CDD505-2E9C-101B-9397-08002B2CF9AE}" pid="22" name="Services IP Type">
    <vt:lpwstr>customer presentations|18e9ae94-e321-4eea-82d2-ad5b2f470f3c</vt:lpwstr>
  </property>
  <property fmtid="{D5CDD505-2E9C-101B-9397-08002B2CF9AE}" pid="23" name="SalesGeography">
    <vt:lpwstr/>
  </property>
  <property fmtid="{D5CDD505-2E9C-101B-9397-08002B2CF9AE}" pid="24" name="MS Language">
    <vt:lpwstr>3;#English|cb91f272-ce4d-4a7e-9bbf-78b58e3d188d</vt:lpwstr>
  </property>
  <property fmtid="{D5CDD505-2E9C-101B-9397-08002B2CF9AE}" pid="25" name="ESSM BOM - IP Type">
    <vt:lpwstr>1329;#customer presentations|18e9ae94-e321-4eea-82d2-ad5b2f470f3c</vt:lpwstr>
  </property>
  <property fmtid="{D5CDD505-2E9C-101B-9397-08002B2CF9AE}" pid="26" name="MSIP_Label_f42aa342-8706-4288-bd11-ebb85995028c_Enabled">
    <vt:lpwstr>True</vt:lpwstr>
  </property>
  <property fmtid="{D5CDD505-2E9C-101B-9397-08002B2CF9AE}" pid="27" name="MSIP_Label_f42aa342-8706-4288-bd11-ebb85995028c_SiteId">
    <vt:lpwstr>72f988bf-86f1-41af-91ab-2d7cd011db47</vt:lpwstr>
  </property>
  <property fmtid="{D5CDD505-2E9C-101B-9397-08002B2CF9AE}" pid="28" name="MSIP_Label_f42aa342-8706-4288-bd11-ebb85995028c_Owner">
    <vt:lpwstr>phclark@microsoft.com</vt:lpwstr>
  </property>
  <property fmtid="{D5CDD505-2E9C-101B-9397-08002B2CF9AE}" pid="29" name="MSIP_Label_f42aa342-8706-4288-bd11-ebb85995028c_SetDate">
    <vt:lpwstr>2018-09-05T23:05:26.0204218Z</vt:lpwstr>
  </property>
  <property fmtid="{D5CDD505-2E9C-101B-9397-08002B2CF9AE}" pid="30" name="MSIP_Label_f42aa342-8706-4288-bd11-ebb85995028c_Name">
    <vt:lpwstr>General</vt:lpwstr>
  </property>
  <property fmtid="{D5CDD505-2E9C-101B-9397-08002B2CF9AE}" pid="31" name="MSIP_Label_f42aa342-8706-4288-bd11-ebb85995028c_Application">
    <vt:lpwstr>Microsoft Azure Information Protection</vt:lpwstr>
  </property>
  <property fmtid="{D5CDD505-2E9C-101B-9397-08002B2CF9AE}" pid="32" name="MSIP_Label_f42aa342-8706-4288-bd11-ebb85995028c_Extended_MSFT_Method">
    <vt:lpwstr>Automatic</vt:lpwstr>
  </property>
  <property fmtid="{D5CDD505-2E9C-101B-9397-08002B2CF9AE}" pid="33" name="Sensitivity">
    <vt:lpwstr>General</vt:lpwstr>
  </property>
  <property fmtid="{D5CDD505-2E9C-101B-9397-08002B2CF9AE}" pid="34" name="AuthorIds_UIVersion_1024">
    <vt:lpwstr>22</vt:lpwstr>
  </property>
</Properties>
</file>