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0" r:id="rId6"/>
    <p:sldId id="287" r:id="rId7"/>
    <p:sldId id="259" r:id="rId8"/>
    <p:sldId id="284" r:id="rId9"/>
    <p:sldId id="285" r:id="rId10"/>
    <p:sldId id="262" r:id="rId11"/>
    <p:sldId id="275" r:id="rId12"/>
    <p:sldId id="277" r:id="rId13"/>
    <p:sldId id="278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Ben" initials="HB" lastIdx="1" clrIdx="0">
    <p:extLst>
      <p:ext uri="{19B8F6BF-5375-455C-9EA6-DF929625EA0E}">
        <p15:presenceInfo xmlns:p15="http://schemas.microsoft.com/office/powerpoint/2012/main" userId="S::CMA486@mt.gov::4b5e610b-bc77-4865-8ff8-33d7cbec45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58"/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19CAE-4CD2-487C-82DB-866CDCA14FD6}" v="59" dt="2019-12-02T21:55:26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85" d="100"/>
          <a:sy n="85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F53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p.powerbigov.us/reports/604f0968-d0e7-4907-a842-b0ac237ab21e/ReportSection18?pbi_source=PowerPoint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gov.us/reports/604f0968-d0e7-4907-a842-b0ac237ab21e/ReportSection3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pp.powerbigov.us/reports/604f0968-d0e7-4907-a842-b0ac237ab21e/ReportSection11?pbi_source=PowerPoint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powerbigov.us/reports/604f0968-d0e7-4907-a842-b0ac237ab21e/ReportSection532fb6e78e10111e1a18?pbi_source=PowerPoint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pp.powerbigov.us/reports/604f0968-d0e7-4907-a842-b0ac237ab21e/ReportSection10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406" y="94389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0583" y="2737301"/>
            <a:ext cx="10366727" cy="844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algn="l"/>
            <a:r>
              <a:rPr lang="en-US" sz="6000" b="1" dirty="0">
                <a:ln w="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Office 365 Usage Analytics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4945618" cy="25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</a:rPr>
              <a:t>https://O365.MT.Gov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315" y="5823544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Downloaded at:</a:t>
            </a:r>
          </a:p>
          <a:p>
            <a:r>
              <a:rPr lang="en-US" sz="900" b="0" i="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11/27/2019 10:12:13 AM Mountain Standard Time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8512" y="5407903"/>
            <a:ext cx="217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Segoe UI Semibold" charset="0"/>
                <a:ea typeface="Segoe UI Semibold" charset="0"/>
                <a:cs typeface="Segoe UI Semibold" charset="0"/>
              </a:rPr>
              <a:t>Last data refresh:</a:t>
            </a:r>
            <a:endParaRPr lang="en-US" sz="900" b="1" i="0" dirty="0">
              <a:solidFill>
                <a:schemeClr val="bg1"/>
              </a:solidFill>
              <a:latin typeface="Segoe UI Semibold" charset="0"/>
              <a:ea typeface="Segoe UI Semibold" charset="0"/>
              <a:cs typeface="Segoe UI Semibold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11/27/2019 12:12:08 AM Mountain Standard Time</a:t>
            </a:r>
            <a:endParaRPr lang="en-US" sz="900" b="0" i="0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8"/>
          <a:stretch/>
        </p:blipFill>
        <p:spPr>
          <a:xfrm>
            <a:off x="932509" y="722376"/>
            <a:ext cx="869397" cy="2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33677"/>
          <a:stretch/>
        </p:blipFill>
        <p:spPr>
          <a:xfrm>
            <a:off x="744071" y="537882"/>
            <a:ext cx="10556696" cy="582705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689" y="94389"/>
            <a:ext cx="12192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0583" y="2737301"/>
            <a:ext cx="10366727" cy="8449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 baseline="0">
                <a:solidFill>
                  <a:schemeClr val="tx1"/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</a:lstStyle>
          <a:p>
            <a:pPr algn="l"/>
            <a:r>
              <a:rPr lang="en-US" sz="6000" b="1" dirty="0">
                <a:ln w="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Questions?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853448" y="3658761"/>
            <a:ext cx="4945618" cy="253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0" i="0" u="sng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bg1"/>
                </a:solidFill>
              </a:rPr>
              <a:t>https://O365.MT.Gov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" y="722376"/>
            <a:ext cx="1490690" cy="2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F3237E-3896-42D5-B003-16177E5A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" y="480060"/>
            <a:ext cx="11284682" cy="5897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F22F41-D8E9-4105-B28B-B5E7AF5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" y="480060"/>
            <a:ext cx="11237976" cy="5897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358" r="-2" b="6756"/>
          <a:stretch/>
        </p:blipFill>
        <p:spPr>
          <a:xfrm>
            <a:off x="571056" y="535367"/>
            <a:ext cx="11049887" cy="57872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7CE91-C367-4596-BE36-67098CE00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55" y="446139"/>
            <a:ext cx="11073089" cy="596572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7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7CC76-D669-42A1-84BE-5E17CE5C2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35" y="565762"/>
            <a:ext cx="10669099" cy="57444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8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0" y="438027"/>
            <a:ext cx="10618839" cy="59819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t="1" b="33843"/>
          <a:stretch/>
        </p:blipFill>
        <p:spPr>
          <a:xfrm>
            <a:off x="770965" y="636494"/>
            <a:ext cx="10599457" cy="56168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b="34026"/>
          <a:stretch/>
        </p:blipFill>
        <p:spPr>
          <a:xfrm>
            <a:off x="744071" y="496665"/>
            <a:ext cx="10493557" cy="57786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5C08C101A32459E358D9DD68DE798" ma:contentTypeVersion="9" ma:contentTypeDescription="Create a new document." ma:contentTypeScope="" ma:versionID="918520f487b8b537f488491d58417e2d">
  <xsd:schema xmlns:xsd="http://www.w3.org/2001/XMLSchema" xmlns:xs="http://www.w3.org/2001/XMLSchema" xmlns:p="http://schemas.microsoft.com/office/2006/metadata/properties" xmlns:ns1="http://schemas.microsoft.com/sharepoint/v3" xmlns:ns3="6986d3aa-350f-4e73-9113-c2e5d37cfeb1" xmlns:ns4="b976f764-c102-43ec-af34-7218909f1f0a" targetNamespace="http://schemas.microsoft.com/office/2006/metadata/properties" ma:root="true" ma:fieldsID="2834841057f5dd1dcad6e98bd62fbe50" ns1:_="" ns3:_="" ns4:_="">
    <xsd:import namespace="http://schemas.microsoft.com/sharepoint/v3"/>
    <xsd:import namespace="6986d3aa-350f-4e73-9113-c2e5d37cfeb1"/>
    <xsd:import namespace="b976f764-c102-43ec-af34-7218909f1f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86d3aa-350f-4e73-9113-c2e5d37cf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f764-c102-43ec-af34-7218909f1f0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1753EB8-979D-498E-AA56-46AC7208A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986d3aa-350f-4e73-9113-c2e5d37cfeb1"/>
    <ds:schemaRef ds:uri="b976f764-c102-43ec-af34-7218909f1f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453953-ED80-488C-B30A-499697DDA8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1AEF54-437D-42D6-B7FF-E98D425D3617}">
  <ds:schemaRefs>
    <ds:schemaRef ds:uri="b976f764-c102-43ec-af34-7218909f1f0a"/>
    <ds:schemaRef ds:uri="http://schemas.microsoft.com/sharepoint/v3"/>
    <ds:schemaRef ds:uri="http://purl.org/dc/terms/"/>
    <ds:schemaRef ds:uri="6986d3aa-350f-4e73-9113-c2e5d37cfeb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8926</TotalTime>
  <Words>40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Semibold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Howard, Ben</dc:creator>
  <cp:lastModifiedBy>Howard, Ben</cp:lastModifiedBy>
  <cp:revision>1</cp:revision>
  <dcterms:created xsi:type="dcterms:W3CDTF">2019-11-27T17:56:20Z</dcterms:created>
  <dcterms:modified xsi:type="dcterms:W3CDTF">2019-12-03T22:43:44Z</dcterms:modified>
</cp:coreProperties>
</file>