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0" r:id="rId1"/>
  </p:sldMasterIdLst>
  <p:sldIdLst>
    <p:sldId id="256" r:id="rId2"/>
    <p:sldId id="257" r:id="rId3"/>
    <p:sldId id="327" r:id="rId4"/>
    <p:sldId id="258" r:id="rId5"/>
    <p:sldId id="260" r:id="rId6"/>
    <p:sldId id="299" r:id="rId7"/>
    <p:sldId id="300" r:id="rId8"/>
    <p:sldId id="324" r:id="rId9"/>
    <p:sldId id="262" r:id="rId10"/>
    <p:sldId id="263" r:id="rId11"/>
    <p:sldId id="261" r:id="rId12"/>
    <p:sldId id="325" r:id="rId13"/>
    <p:sldId id="32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kin, Jennie" userId="84dfd524-3e33-401f-be1b-3b9920518322" providerId="ADAL" clId="{19A3CEA4-6E9D-4D01-985D-B5C0E913ACD5}"/>
    <pc:docChg chg="undo custSel addSld delSld modSld sldOrd">
      <pc:chgData name="Younkin, Jennie" userId="84dfd524-3e33-401f-be1b-3b9920518322" providerId="ADAL" clId="{19A3CEA4-6E9D-4D01-985D-B5C0E913ACD5}" dt="2021-10-28T21:05:34.672" v="2710" actId="313"/>
      <pc:docMkLst>
        <pc:docMk/>
      </pc:docMkLst>
      <pc:sldChg chg="addSp delSp modSp mod ord setBg setClrOvrMap">
        <pc:chgData name="Younkin, Jennie" userId="84dfd524-3e33-401f-be1b-3b9920518322" providerId="ADAL" clId="{19A3CEA4-6E9D-4D01-985D-B5C0E913ACD5}" dt="2021-10-28T17:25:33.048" v="2382" actId="2711"/>
        <pc:sldMkLst>
          <pc:docMk/>
          <pc:sldMk cId="1049661082" sldId="257"/>
        </pc:sldMkLst>
        <pc:spChg chg="mod">
          <ac:chgData name="Younkin, Jennie" userId="84dfd524-3e33-401f-be1b-3b9920518322" providerId="ADAL" clId="{19A3CEA4-6E9D-4D01-985D-B5C0E913ACD5}" dt="2021-10-28T17:25:33.048" v="2382" actId="2711"/>
          <ac:spMkLst>
            <pc:docMk/>
            <pc:sldMk cId="1049661082" sldId="257"/>
            <ac:spMk id="2" creationId="{A12E3593-94A3-4D77-BC08-C10E1694646B}"/>
          </ac:spMkLst>
        </pc:spChg>
        <pc:spChg chg="mod">
          <ac:chgData name="Younkin, Jennie" userId="84dfd524-3e33-401f-be1b-3b9920518322" providerId="ADAL" clId="{19A3CEA4-6E9D-4D01-985D-B5C0E913ACD5}" dt="2021-10-28T17:25:26.400" v="2381" actId="2711"/>
          <ac:spMkLst>
            <pc:docMk/>
            <pc:sldMk cId="1049661082" sldId="257"/>
            <ac:spMk id="3" creationId="{AD2A721B-67D3-4AA0-AD77-BE6AFD7D3DB3}"/>
          </ac:spMkLst>
        </pc:spChg>
        <pc:spChg chg="add del">
          <ac:chgData name="Younkin, Jennie" userId="84dfd524-3e33-401f-be1b-3b9920518322" providerId="ADAL" clId="{19A3CEA4-6E9D-4D01-985D-B5C0E913ACD5}" dt="2021-10-28T17:21:51.769" v="2353" actId="26606"/>
          <ac:spMkLst>
            <pc:docMk/>
            <pc:sldMk cId="1049661082" sldId="257"/>
            <ac:spMk id="16" creationId="{15655827-B42D-4180-88D3-D83F25E4BD1C}"/>
          </ac:spMkLst>
        </pc:spChg>
        <pc:spChg chg="add del">
          <ac:chgData name="Younkin, Jennie" userId="84dfd524-3e33-401f-be1b-3b9920518322" providerId="ADAL" clId="{19A3CEA4-6E9D-4D01-985D-B5C0E913ACD5}" dt="2021-10-28T17:21:51.769" v="2353" actId="26606"/>
          <ac:spMkLst>
            <pc:docMk/>
            <pc:sldMk cId="1049661082" sldId="257"/>
            <ac:spMk id="18" creationId="{24ACCB06-563C-4ADE-B4D6-1FE9F723C7D9}"/>
          </ac:spMkLst>
        </pc:spChg>
        <pc:spChg chg="add del">
          <ac:chgData name="Younkin, Jennie" userId="84dfd524-3e33-401f-be1b-3b9920518322" providerId="ADAL" clId="{19A3CEA4-6E9D-4D01-985D-B5C0E913ACD5}" dt="2021-10-28T17:21:51.769" v="2353" actId="26606"/>
          <ac:spMkLst>
            <pc:docMk/>
            <pc:sldMk cId="1049661082" sldId="257"/>
            <ac:spMk id="20" creationId="{40761ECD-D92B-46AE-82CA-640023D282F9}"/>
          </ac:spMkLst>
        </pc:spChg>
        <pc:spChg chg="add del">
          <ac:chgData name="Younkin, Jennie" userId="84dfd524-3e33-401f-be1b-3b9920518322" providerId="ADAL" clId="{19A3CEA4-6E9D-4D01-985D-B5C0E913ACD5}" dt="2021-10-28T17:21:51.769" v="2353" actId="26606"/>
          <ac:spMkLst>
            <pc:docMk/>
            <pc:sldMk cId="1049661082" sldId="257"/>
            <ac:spMk id="22" creationId="{9A928607-C55C-40FD-B2DF-6CD6A7226A71}"/>
          </ac:spMkLst>
        </pc:spChg>
        <pc:spChg chg="add del">
          <ac:chgData name="Younkin, Jennie" userId="84dfd524-3e33-401f-be1b-3b9920518322" providerId="ADAL" clId="{19A3CEA4-6E9D-4D01-985D-B5C0E913ACD5}" dt="2021-10-28T17:21:51.769" v="2353" actId="26606"/>
          <ac:spMkLst>
            <pc:docMk/>
            <pc:sldMk cId="1049661082" sldId="257"/>
            <ac:spMk id="24" creationId="{400A20C1-29A4-43E0-AB15-7931F76F8C2D}"/>
          </ac:spMkLst>
        </pc:spChg>
        <pc:spChg chg="add del">
          <ac:chgData name="Younkin, Jennie" userId="84dfd524-3e33-401f-be1b-3b9920518322" providerId="ADAL" clId="{19A3CEA4-6E9D-4D01-985D-B5C0E913ACD5}" dt="2021-10-28T17:21:28.791" v="2349" actId="26606"/>
          <ac:spMkLst>
            <pc:docMk/>
            <pc:sldMk cId="1049661082" sldId="257"/>
            <ac:spMk id="27" creationId="{CE3D4922-3D1C-4679-9A86-15BFC1A252F0}"/>
          </ac:spMkLst>
        </pc:spChg>
        <pc:spChg chg="add del">
          <ac:chgData name="Younkin, Jennie" userId="84dfd524-3e33-401f-be1b-3b9920518322" providerId="ADAL" clId="{19A3CEA4-6E9D-4D01-985D-B5C0E913ACD5}" dt="2021-10-28T17:21:51.769" v="2353" actId="26606"/>
          <ac:spMkLst>
            <pc:docMk/>
            <pc:sldMk cId="1049661082" sldId="257"/>
            <ac:spMk id="36" creationId="{CE3D4922-3D1C-4679-9A86-15BFC1A252F0}"/>
          </ac:spMkLst>
        </pc:spChg>
        <pc:spChg chg="add del">
          <ac:chgData name="Younkin, Jennie" userId="84dfd524-3e33-401f-be1b-3b9920518322" providerId="ADAL" clId="{19A3CEA4-6E9D-4D01-985D-B5C0E913ACD5}" dt="2021-10-28T17:21:51.769" v="2353" actId="26606"/>
          <ac:spMkLst>
            <pc:docMk/>
            <pc:sldMk cId="1049661082" sldId="257"/>
            <ac:spMk id="38" creationId="{93667F4D-F2CD-4E50-BACC-24766910F77C}"/>
          </ac:spMkLst>
        </pc:spChg>
        <pc:spChg chg="add del">
          <ac:chgData name="Younkin, Jennie" userId="84dfd524-3e33-401f-be1b-3b9920518322" providerId="ADAL" clId="{19A3CEA4-6E9D-4D01-985D-B5C0E913ACD5}" dt="2021-10-28T17:21:28.791" v="2349" actId="26606"/>
          <ac:spMkLst>
            <pc:docMk/>
            <pc:sldMk cId="1049661082" sldId="257"/>
            <ac:spMk id="39" creationId="{164E9BCF-1B67-4514-808C-A5DCBDEB4A85}"/>
          </ac:spMkLst>
        </pc:spChg>
        <pc:spChg chg="add del">
          <ac:chgData name="Younkin, Jennie" userId="84dfd524-3e33-401f-be1b-3b9920518322" providerId="ADAL" clId="{19A3CEA4-6E9D-4D01-985D-B5C0E913ACD5}" dt="2021-10-28T17:21:51.769" v="2353" actId="26606"/>
          <ac:spMkLst>
            <pc:docMk/>
            <pc:sldMk cId="1049661082" sldId="257"/>
            <ac:spMk id="40" creationId="{20CAAE25-D2F2-493F-9569-EC552C1ADD70}"/>
          </ac:spMkLst>
        </pc:spChg>
        <pc:spChg chg="add del">
          <ac:chgData name="Younkin, Jennie" userId="84dfd524-3e33-401f-be1b-3b9920518322" providerId="ADAL" clId="{19A3CEA4-6E9D-4D01-985D-B5C0E913ACD5}" dt="2021-10-28T17:21:51.769" v="2353" actId="26606"/>
          <ac:spMkLst>
            <pc:docMk/>
            <pc:sldMk cId="1049661082" sldId="257"/>
            <ac:spMk id="42" creationId="{92FDEA97-0861-44C0-9B26-4BB5F777AE11}"/>
          </ac:spMkLst>
        </pc:spChg>
        <pc:spChg chg="add del">
          <ac:chgData name="Younkin, Jennie" userId="84dfd524-3e33-401f-be1b-3b9920518322" providerId="ADAL" clId="{19A3CEA4-6E9D-4D01-985D-B5C0E913ACD5}" dt="2021-10-28T17:21:33.457" v="2351" actId="26606"/>
          <ac:spMkLst>
            <pc:docMk/>
            <pc:sldMk cId="1049661082" sldId="257"/>
            <ac:spMk id="43" creationId="{9A928607-C55C-40FD-B2DF-6CD6A7226A71}"/>
          </ac:spMkLst>
        </pc:spChg>
        <pc:spChg chg="add del">
          <ac:chgData name="Younkin, Jennie" userId="84dfd524-3e33-401f-be1b-3b9920518322" providerId="ADAL" clId="{19A3CEA4-6E9D-4D01-985D-B5C0E913ACD5}" dt="2021-10-28T17:21:51.769" v="2353" actId="26606"/>
          <ac:spMkLst>
            <pc:docMk/>
            <pc:sldMk cId="1049661082" sldId="257"/>
            <ac:spMk id="44" creationId="{0FC953F9-A744-406B-9DCA-1E7B5D4713AE}"/>
          </ac:spMkLst>
        </pc:spChg>
        <pc:spChg chg="add del">
          <ac:chgData name="Younkin, Jennie" userId="84dfd524-3e33-401f-be1b-3b9920518322" providerId="ADAL" clId="{19A3CEA4-6E9D-4D01-985D-B5C0E913ACD5}" dt="2021-10-28T17:21:33.457" v="2351" actId="26606"/>
          <ac:spMkLst>
            <pc:docMk/>
            <pc:sldMk cId="1049661082" sldId="257"/>
            <ac:spMk id="45" creationId="{400A20C1-29A4-43E0-AB15-7931F76F8C2D}"/>
          </ac:spMkLst>
        </pc:spChg>
        <pc:spChg chg="add del">
          <ac:chgData name="Younkin, Jennie" userId="84dfd524-3e33-401f-be1b-3b9920518322" providerId="ADAL" clId="{19A3CEA4-6E9D-4D01-985D-B5C0E913ACD5}" dt="2021-10-28T17:21:51.769" v="2353" actId="26606"/>
          <ac:spMkLst>
            <pc:docMk/>
            <pc:sldMk cId="1049661082" sldId="257"/>
            <ac:spMk id="47" creationId="{859003D2-E7D2-4253-9EF1-1F513027A894}"/>
          </ac:spMkLst>
        </pc:spChg>
        <pc:spChg chg="add del">
          <ac:chgData name="Younkin, Jennie" userId="84dfd524-3e33-401f-be1b-3b9920518322" providerId="ADAL" clId="{19A3CEA4-6E9D-4D01-985D-B5C0E913ACD5}" dt="2021-10-28T17:21:33.457" v="2351" actId="26606"/>
          <ac:spMkLst>
            <pc:docMk/>
            <pc:sldMk cId="1049661082" sldId="257"/>
            <ac:spMk id="50" creationId="{15655827-B42D-4180-88D3-D83F25E4BD1C}"/>
          </ac:spMkLst>
        </pc:spChg>
        <pc:spChg chg="add del">
          <ac:chgData name="Younkin, Jennie" userId="84dfd524-3e33-401f-be1b-3b9920518322" providerId="ADAL" clId="{19A3CEA4-6E9D-4D01-985D-B5C0E913ACD5}" dt="2021-10-28T17:21:33.457" v="2351" actId="26606"/>
          <ac:spMkLst>
            <pc:docMk/>
            <pc:sldMk cId="1049661082" sldId="257"/>
            <ac:spMk id="51" creationId="{24ACCB06-563C-4ADE-B4D6-1FE9F723C7D9}"/>
          </ac:spMkLst>
        </pc:spChg>
        <pc:spChg chg="add del">
          <ac:chgData name="Younkin, Jennie" userId="84dfd524-3e33-401f-be1b-3b9920518322" providerId="ADAL" clId="{19A3CEA4-6E9D-4D01-985D-B5C0E913ACD5}" dt="2021-10-28T17:21:33.457" v="2351" actId="26606"/>
          <ac:spMkLst>
            <pc:docMk/>
            <pc:sldMk cId="1049661082" sldId="257"/>
            <ac:spMk id="52" creationId="{40761ECD-D92B-46AE-82CA-640023D282F9}"/>
          </ac:spMkLst>
        </pc:spChg>
        <pc:grpChg chg="add del">
          <ac:chgData name="Younkin, Jennie" userId="84dfd524-3e33-401f-be1b-3b9920518322" providerId="ADAL" clId="{19A3CEA4-6E9D-4D01-985D-B5C0E913ACD5}" dt="2021-10-28T17:21:51.769" v="2353" actId="26606"/>
          <ac:grpSpMkLst>
            <pc:docMk/>
            <pc:sldMk cId="1049661082" sldId="257"/>
            <ac:grpSpMk id="8" creationId="{E9D059B6-ADD8-488A-B346-63289E90D13F}"/>
          </ac:grpSpMkLst>
        </pc:grpChg>
        <pc:grpChg chg="add del">
          <ac:chgData name="Younkin, Jennie" userId="84dfd524-3e33-401f-be1b-3b9920518322" providerId="ADAL" clId="{19A3CEA4-6E9D-4D01-985D-B5C0E913ACD5}" dt="2021-10-28T17:21:28.791" v="2349" actId="26606"/>
          <ac:grpSpMkLst>
            <pc:docMk/>
            <pc:sldMk cId="1049661082" sldId="257"/>
            <ac:grpSpMk id="26" creationId="{E9D059B6-ADD8-488A-B346-63289E90D13F}"/>
          </ac:grpSpMkLst>
        </pc:grpChg>
        <pc:grpChg chg="add del">
          <ac:chgData name="Younkin, Jennie" userId="84dfd524-3e33-401f-be1b-3b9920518322" providerId="ADAL" clId="{19A3CEA4-6E9D-4D01-985D-B5C0E913ACD5}" dt="2021-10-28T17:21:51.769" v="2353" actId="26606"/>
          <ac:grpSpMkLst>
            <pc:docMk/>
            <pc:sldMk cId="1049661082" sldId="257"/>
            <ac:grpSpMk id="28" creationId="{E9D059B6-ADD8-488A-B346-63289E90D13F}"/>
          </ac:grpSpMkLst>
        </pc:grpChg>
        <pc:grpChg chg="add del">
          <ac:chgData name="Younkin, Jennie" userId="84dfd524-3e33-401f-be1b-3b9920518322" providerId="ADAL" clId="{19A3CEA4-6E9D-4D01-985D-B5C0E913ACD5}" dt="2021-10-28T17:21:14.566" v="2346" actId="26606"/>
          <ac:grpSpMkLst>
            <pc:docMk/>
            <pc:sldMk cId="1049661082" sldId="257"/>
            <ac:grpSpMk id="29" creationId="{D6BA167A-D3C3-4EE8-8B5E-13679208725E}"/>
          </ac:grpSpMkLst>
        </pc:grpChg>
        <pc:grpChg chg="add del">
          <ac:chgData name="Younkin, Jennie" userId="84dfd524-3e33-401f-be1b-3b9920518322" providerId="ADAL" clId="{19A3CEA4-6E9D-4D01-985D-B5C0E913ACD5}" dt="2021-10-28T17:21:14.566" v="2346" actId="26606"/>
          <ac:grpSpMkLst>
            <pc:docMk/>
            <pc:sldMk cId="1049661082" sldId="257"/>
            <ac:grpSpMk id="37" creationId="{D3DFD041-6A5D-480B-B4B3-668615C50021}"/>
          </ac:grpSpMkLst>
        </pc:grpChg>
        <pc:grpChg chg="add del">
          <ac:chgData name="Younkin, Jennie" userId="84dfd524-3e33-401f-be1b-3b9920518322" providerId="ADAL" clId="{19A3CEA4-6E9D-4D01-985D-B5C0E913ACD5}" dt="2021-10-28T17:21:28.791" v="2349" actId="26606"/>
          <ac:grpSpMkLst>
            <pc:docMk/>
            <pc:sldMk cId="1049661082" sldId="257"/>
            <ac:grpSpMk id="41" creationId="{32238778-9D1D-45F4-BB78-76F208A224B4}"/>
          </ac:grpSpMkLst>
        </pc:grpChg>
        <pc:grpChg chg="add del">
          <ac:chgData name="Younkin, Jennie" userId="84dfd524-3e33-401f-be1b-3b9920518322" providerId="ADAL" clId="{19A3CEA4-6E9D-4D01-985D-B5C0E913ACD5}" dt="2021-10-28T17:21:33.457" v="2351" actId="26606"/>
          <ac:grpSpMkLst>
            <pc:docMk/>
            <pc:sldMk cId="1049661082" sldId="257"/>
            <ac:grpSpMk id="49" creationId="{E9D059B6-ADD8-488A-B346-63289E90D13F}"/>
          </ac:grpSpMkLst>
        </pc:grpChg>
        <pc:picChg chg="add mod ord">
          <ac:chgData name="Younkin, Jennie" userId="84dfd524-3e33-401f-be1b-3b9920518322" providerId="ADAL" clId="{19A3CEA4-6E9D-4D01-985D-B5C0E913ACD5}" dt="2021-10-28T17:21:15.353" v="2347"/>
          <ac:picMkLst>
            <pc:docMk/>
            <pc:sldMk cId="1049661082" sldId="257"/>
            <ac:picMk id="17" creationId="{7126AE7F-C999-474A-9E34-A64EDB13FFE8}"/>
          </ac:picMkLst>
        </pc:picChg>
      </pc:sldChg>
      <pc:sldChg chg="addSp modSp mod ord setBg">
        <pc:chgData name="Younkin, Jennie" userId="84dfd524-3e33-401f-be1b-3b9920518322" providerId="ADAL" clId="{19A3CEA4-6E9D-4D01-985D-B5C0E913ACD5}" dt="2021-10-28T20:04:54.254" v="2562" actId="20577"/>
        <pc:sldMkLst>
          <pc:docMk/>
          <pc:sldMk cId="1234486738" sldId="258"/>
        </pc:sldMkLst>
        <pc:spChg chg="mod">
          <ac:chgData name="Younkin, Jennie" userId="84dfd524-3e33-401f-be1b-3b9920518322" providerId="ADAL" clId="{19A3CEA4-6E9D-4D01-985D-B5C0E913ACD5}" dt="2021-10-21T21:57:09.636" v="8" actId="14100"/>
          <ac:spMkLst>
            <pc:docMk/>
            <pc:sldMk cId="1234486738" sldId="258"/>
            <ac:spMk id="2" creationId="{19298600-48B5-47D4-982B-4E7CCAE3197F}"/>
          </ac:spMkLst>
        </pc:spChg>
        <pc:spChg chg="mod">
          <ac:chgData name="Younkin, Jennie" userId="84dfd524-3e33-401f-be1b-3b9920518322" providerId="ADAL" clId="{19A3CEA4-6E9D-4D01-985D-B5C0E913ACD5}" dt="2021-10-28T20:04:54.254" v="2562" actId="20577"/>
          <ac:spMkLst>
            <pc:docMk/>
            <pc:sldMk cId="1234486738" sldId="258"/>
            <ac:spMk id="3" creationId="{E42CBAA1-1A07-4FA0-AA0B-22BEC78E7EE8}"/>
          </ac:spMkLst>
        </pc:spChg>
        <pc:spChg chg="add">
          <ac:chgData name="Younkin, Jennie" userId="84dfd524-3e33-401f-be1b-3b9920518322" providerId="ADAL" clId="{19A3CEA4-6E9D-4D01-985D-B5C0E913ACD5}" dt="2021-10-21T21:56:49.811" v="3" actId="26606"/>
          <ac:spMkLst>
            <pc:docMk/>
            <pc:sldMk cId="1234486738" sldId="258"/>
            <ac:spMk id="18" creationId="{424EB265-F02F-4B59-A508-C6EB995F2183}"/>
          </ac:spMkLst>
        </pc:spChg>
        <pc:grpChg chg="add">
          <ac:chgData name="Younkin, Jennie" userId="84dfd524-3e33-401f-be1b-3b9920518322" providerId="ADAL" clId="{19A3CEA4-6E9D-4D01-985D-B5C0E913ACD5}" dt="2021-10-21T21:56:49.811" v="3" actId="26606"/>
          <ac:grpSpMkLst>
            <pc:docMk/>
            <pc:sldMk cId="1234486738" sldId="258"/>
            <ac:grpSpMk id="10" creationId="{D6BA167A-D3C3-4EE8-8B5E-13679208725E}"/>
          </ac:grpSpMkLst>
        </pc:grpChg>
        <pc:grpChg chg="add">
          <ac:chgData name="Younkin, Jennie" userId="84dfd524-3e33-401f-be1b-3b9920518322" providerId="ADAL" clId="{19A3CEA4-6E9D-4D01-985D-B5C0E913ACD5}" dt="2021-10-21T21:56:49.811" v="3" actId="26606"/>
          <ac:grpSpMkLst>
            <pc:docMk/>
            <pc:sldMk cId="1234486738" sldId="258"/>
            <ac:grpSpMk id="20" creationId="{2C998072-124D-48E2-A6E2-8F1E8ED837F6}"/>
          </ac:grpSpMkLst>
        </pc:grpChg>
        <pc:grpChg chg="add">
          <ac:chgData name="Younkin, Jennie" userId="84dfd524-3e33-401f-be1b-3b9920518322" providerId="ADAL" clId="{19A3CEA4-6E9D-4D01-985D-B5C0E913ACD5}" dt="2021-10-21T21:56:49.811" v="3" actId="26606"/>
          <ac:grpSpMkLst>
            <pc:docMk/>
            <pc:sldMk cId="1234486738" sldId="258"/>
            <ac:grpSpMk id="24" creationId="{7C1932C4-6593-4E91-A419-A6DD5ACF2AA1}"/>
          </ac:grpSpMkLst>
        </pc:grpChg>
        <pc:picChg chg="mod ord">
          <ac:chgData name="Younkin, Jennie" userId="84dfd524-3e33-401f-be1b-3b9920518322" providerId="ADAL" clId="{19A3CEA4-6E9D-4D01-985D-B5C0E913ACD5}" dt="2021-10-21T21:56:49.811" v="3" actId="26606"/>
          <ac:picMkLst>
            <pc:docMk/>
            <pc:sldMk cId="1234486738" sldId="258"/>
            <ac:picMk id="5" creationId="{32C79BA7-3888-4799-AC92-9AA2A30CCB0B}"/>
          </ac:picMkLst>
        </pc:picChg>
      </pc:sldChg>
      <pc:sldChg chg="modSp del mod">
        <pc:chgData name="Younkin, Jennie" userId="84dfd524-3e33-401f-be1b-3b9920518322" providerId="ADAL" clId="{19A3CEA4-6E9D-4D01-985D-B5C0E913ACD5}" dt="2021-10-28T17:16:42.472" v="2302" actId="2696"/>
        <pc:sldMkLst>
          <pc:docMk/>
          <pc:sldMk cId="406145334" sldId="259"/>
        </pc:sldMkLst>
        <pc:spChg chg="mod">
          <ac:chgData name="Younkin, Jennie" userId="84dfd524-3e33-401f-be1b-3b9920518322" providerId="ADAL" clId="{19A3CEA4-6E9D-4D01-985D-B5C0E913ACD5}" dt="2021-10-28T15:55:09.865" v="1210"/>
          <ac:spMkLst>
            <pc:docMk/>
            <pc:sldMk cId="406145334" sldId="259"/>
            <ac:spMk id="3" creationId="{96D8EEE1-CA8A-4FC0-815D-72608E3289F6}"/>
          </ac:spMkLst>
        </pc:spChg>
      </pc:sldChg>
      <pc:sldChg chg="addSp delSp modSp mod ord setBg modClrScheme delDesignElem chgLayout">
        <pc:chgData name="Younkin, Jennie" userId="84dfd524-3e33-401f-be1b-3b9920518322" providerId="ADAL" clId="{19A3CEA4-6E9D-4D01-985D-B5C0E913ACD5}" dt="2021-10-28T17:26:02.981" v="2383" actId="2711"/>
        <pc:sldMkLst>
          <pc:docMk/>
          <pc:sldMk cId="4241957818" sldId="260"/>
        </pc:sldMkLst>
        <pc:spChg chg="mod ord">
          <ac:chgData name="Younkin, Jennie" userId="84dfd524-3e33-401f-be1b-3b9920518322" providerId="ADAL" clId="{19A3CEA4-6E9D-4D01-985D-B5C0E913ACD5}" dt="2021-10-28T17:26:02.981" v="2383" actId="2711"/>
          <ac:spMkLst>
            <pc:docMk/>
            <pc:sldMk cId="4241957818" sldId="260"/>
            <ac:spMk id="2" creationId="{A8EC57F8-83FE-4874-914C-375FEB62CFED}"/>
          </ac:spMkLst>
        </pc:spChg>
        <pc:spChg chg="del mod">
          <ac:chgData name="Younkin, Jennie" userId="84dfd524-3e33-401f-be1b-3b9920518322" providerId="ADAL" clId="{19A3CEA4-6E9D-4D01-985D-B5C0E913ACD5}" dt="2021-10-27T22:36:28.483" v="266" actId="700"/>
          <ac:spMkLst>
            <pc:docMk/>
            <pc:sldMk cId="4241957818" sldId="260"/>
            <ac:spMk id="3" creationId="{D43FE8B9-796B-4CAE-B706-22A43E78FE69}"/>
          </ac:spMkLst>
        </pc:spChg>
        <pc:spChg chg="add del">
          <ac:chgData name="Younkin, Jennie" userId="84dfd524-3e33-401f-be1b-3b9920518322" providerId="ADAL" clId="{19A3CEA4-6E9D-4D01-985D-B5C0E913ACD5}" dt="2021-10-27T22:04:37.032" v="36" actId="26606"/>
          <ac:spMkLst>
            <pc:docMk/>
            <pc:sldMk cId="4241957818" sldId="260"/>
            <ac:spMk id="18" creationId="{25649C5A-833F-4E6E-B9CF-0CA247EE4D8D}"/>
          </ac:spMkLst>
        </pc:spChg>
        <pc:spChg chg="add del">
          <ac:chgData name="Younkin, Jennie" userId="84dfd524-3e33-401f-be1b-3b9920518322" providerId="ADAL" clId="{19A3CEA4-6E9D-4D01-985D-B5C0E913ACD5}" dt="2021-10-27T22:04:40.477" v="40" actId="26606"/>
          <ac:spMkLst>
            <pc:docMk/>
            <pc:sldMk cId="4241957818" sldId="260"/>
            <ac:spMk id="20" creationId="{0DA5F5F0-BB55-4302-8AB0-A8E0DF6151A5}"/>
          </ac:spMkLst>
        </pc:spChg>
        <pc:spChg chg="add del">
          <ac:chgData name="Younkin, Jennie" userId="84dfd524-3e33-401f-be1b-3b9920518322" providerId="ADAL" clId="{19A3CEA4-6E9D-4D01-985D-B5C0E913ACD5}" dt="2021-10-27T22:04:38.649" v="38" actId="26606"/>
          <ac:spMkLst>
            <pc:docMk/>
            <pc:sldMk cId="4241957818" sldId="260"/>
            <ac:spMk id="22" creationId="{D3EED699-15BF-4A17-9957-4776EEAB505F}"/>
          </ac:spMkLst>
        </pc:spChg>
        <pc:spChg chg="add del">
          <ac:chgData name="Younkin, Jennie" userId="84dfd524-3e33-401f-be1b-3b9920518322" providerId="ADAL" clId="{19A3CEA4-6E9D-4D01-985D-B5C0E913ACD5}" dt="2021-10-27T22:04:40.477" v="40" actId="26606"/>
          <ac:spMkLst>
            <pc:docMk/>
            <pc:sldMk cId="4241957818" sldId="260"/>
            <ac:spMk id="30" creationId="{2BF10D57-0A87-4619-9C4C-B973C26DA859}"/>
          </ac:spMkLst>
        </pc:spChg>
        <pc:spChg chg="add del">
          <ac:chgData name="Younkin, Jennie" userId="84dfd524-3e33-401f-be1b-3b9920518322" providerId="ADAL" clId="{19A3CEA4-6E9D-4D01-985D-B5C0E913ACD5}" dt="2021-10-27T22:05:05.080" v="50" actId="26606"/>
          <ac:spMkLst>
            <pc:docMk/>
            <pc:sldMk cId="4241957818" sldId="260"/>
            <ac:spMk id="40" creationId="{63891B80-039A-48E0-8191-12FAA5C4B96D}"/>
          </ac:spMkLst>
        </pc:spChg>
        <pc:spChg chg="add del">
          <ac:chgData name="Younkin, Jennie" userId="84dfd524-3e33-401f-be1b-3b9920518322" providerId="ADAL" clId="{19A3CEA4-6E9D-4D01-985D-B5C0E913ACD5}" dt="2021-10-27T22:05:07.707" v="53" actId="26606"/>
          <ac:spMkLst>
            <pc:docMk/>
            <pc:sldMk cId="4241957818" sldId="260"/>
            <ac:spMk id="43" creationId="{5051D3B4-F007-4366-9D28-7797F1529D6D}"/>
          </ac:spMkLst>
        </pc:spChg>
        <pc:spChg chg="add del">
          <ac:chgData name="Younkin, Jennie" userId="84dfd524-3e33-401f-be1b-3b9920518322" providerId="ADAL" clId="{19A3CEA4-6E9D-4D01-985D-B5C0E913ACD5}" dt="2021-10-27T22:05:15.666" v="56" actId="26606"/>
          <ac:spMkLst>
            <pc:docMk/>
            <pc:sldMk cId="4241957818" sldId="260"/>
            <ac:spMk id="46" creationId="{EB642E3E-1004-4330-8636-DBC05BD3FDF8}"/>
          </ac:spMkLst>
        </pc:spChg>
        <pc:grpChg chg="add del">
          <ac:chgData name="Younkin, Jennie" userId="84dfd524-3e33-401f-be1b-3b9920518322" providerId="ADAL" clId="{19A3CEA4-6E9D-4D01-985D-B5C0E913ACD5}" dt="2021-10-27T22:04:31.636" v="33" actId="26606"/>
          <ac:grpSpMkLst>
            <pc:docMk/>
            <pc:sldMk cId="4241957818" sldId="260"/>
            <ac:grpSpMk id="10" creationId="{7BB05CE4-68B2-4484-82E9-958A3D3EF875}"/>
          </ac:grpSpMkLst>
        </pc:grpChg>
        <pc:grpChg chg="add del">
          <ac:chgData name="Younkin, Jennie" userId="84dfd524-3e33-401f-be1b-3b9920518322" providerId="ADAL" clId="{19A3CEA4-6E9D-4D01-985D-B5C0E913ACD5}" dt="2021-10-27T22:04:37.032" v="36" actId="26606"/>
          <ac:grpSpMkLst>
            <pc:docMk/>
            <pc:sldMk cId="4241957818" sldId="260"/>
            <ac:grpSpMk id="19" creationId="{357E07B9-1150-4218-9A36-003981646ABA}"/>
          </ac:grpSpMkLst>
        </pc:grpChg>
        <pc:grpChg chg="add del">
          <ac:chgData name="Younkin, Jennie" userId="84dfd524-3e33-401f-be1b-3b9920518322" providerId="ADAL" clId="{19A3CEA4-6E9D-4D01-985D-B5C0E913ACD5}" dt="2021-10-27T22:04:38.649" v="38" actId="26606"/>
          <ac:grpSpMkLst>
            <pc:docMk/>
            <pc:sldMk cId="4241957818" sldId="260"/>
            <ac:grpSpMk id="21" creationId="{7BB05CE4-68B2-4484-82E9-958A3D3EF875}"/>
          </ac:grpSpMkLst>
        </pc:grpChg>
        <pc:grpChg chg="add del">
          <ac:chgData name="Younkin, Jennie" userId="84dfd524-3e33-401f-be1b-3b9920518322" providerId="ADAL" clId="{19A3CEA4-6E9D-4D01-985D-B5C0E913ACD5}" dt="2021-10-27T22:04:40.477" v="40" actId="26606"/>
          <ac:grpSpMkLst>
            <pc:docMk/>
            <pc:sldMk cId="4241957818" sldId="260"/>
            <ac:grpSpMk id="29" creationId="{357E07B9-1150-4218-9A36-003981646ABA}"/>
          </ac:grpSpMkLst>
        </pc:grpChg>
        <pc:grpChg chg="add del">
          <ac:chgData name="Younkin, Jennie" userId="84dfd524-3e33-401f-be1b-3b9920518322" providerId="ADAL" clId="{19A3CEA4-6E9D-4D01-985D-B5C0E913ACD5}" dt="2021-10-27T22:04:40.477" v="40" actId="26606"/>
          <ac:grpSpMkLst>
            <pc:docMk/>
            <pc:sldMk cId="4241957818" sldId="260"/>
            <ac:grpSpMk id="31" creationId="{C45F8087-B10E-480B-A796-59080A2314AF}"/>
          </ac:grpSpMkLst>
        </pc:grpChg>
        <pc:grpChg chg="add del">
          <ac:chgData name="Younkin, Jennie" userId="84dfd524-3e33-401f-be1b-3b9920518322" providerId="ADAL" clId="{19A3CEA4-6E9D-4D01-985D-B5C0E913ACD5}" dt="2021-10-27T22:04:46.720" v="43" actId="26606"/>
          <ac:grpSpMkLst>
            <pc:docMk/>
            <pc:sldMk cId="4241957818" sldId="260"/>
            <ac:grpSpMk id="33" creationId="{357E07B9-1150-4218-9A36-003981646ABA}"/>
          </ac:grpSpMkLst>
        </pc:grpChg>
        <pc:grpChg chg="add del">
          <ac:chgData name="Younkin, Jennie" userId="84dfd524-3e33-401f-be1b-3b9920518322" providerId="ADAL" clId="{19A3CEA4-6E9D-4D01-985D-B5C0E913ACD5}" dt="2021-10-27T22:04:52.752" v="46" actId="26606"/>
          <ac:grpSpMkLst>
            <pc:docMk/>
            <pc:sldMk cId="4241957818" sldId="260"/>
            <ac:grpSpMk id="35" creationId="{357E07B9-1150-4218-9A36-003981646ABA}"/>
          </ac:grpSpMkLst>
        </pc:grpChg>
        <pc:grpChg chg="add del">
          <ac:chgData name="Younkin, Jennie" userId="84dfd524-3e33-401f-be1b-3b9920518322" providerId="ADAL" clId="{19A3CEA4-6E9D-4D01-985D-B5C0E913ACD5}" dt="2021-10-27T22:04:56.041" v="48" actId="26606"/>
          <ac:grpSpMkLst>
            <pc:docMk/>
            <pc:sldMk cId="4241957818" sldId="260"/>
            <ac:grpSpMk id="37" creationId="{7BB05CE4-68B2-4484-82E9-958A3D3EF875}"/>
          </ac:grpSpMkLst>
        </pc:grpChg>
        <pc:grpChg chg="add del">
          <ac:chgData name="Younkin, Jennie" userId="84dfd524-3e33-401f-be1b-3b9920518322" providerId="ADAL" clId="{19A3CEA4-6E9D-4D01-985D-B5C0E913ACD5}" dt="2021-10-27T22:05:05.080" v="50" actId="26606"/>
          <ac:grpSpMkLst>
            <pc:docMk/>
            <pc:sldMk cId="4241957818" sldId="260"/>
            <ac:grpSpMk id="39" creationId="{7BB05CE4-68B2-4484-82E9-958A3D3EF875}"/>
          </ac:grpSpMkLst>
        </pc:grpChg>
        <pc:grpChg chg="add del">
          <ac:chgData name="Younkin, Jennie" userId="84dfd524-3e33-401f-be1b-3b9920518322" providerId="ADAL" clId="{19A3CEA4-6E9D-4D01-985D-B5C0E913ACD5}" dt="2021-10-27T22:05:07.707" v="53" actId="26606"/>
          <ac:grpSpMkLst>
            <pc:docMk/>
            <pc:sldMk cId="4241957818" sldId="260"/>
            <ac:grpSpMk id="42" creationId="{7BB05CE4-68B2-4484-82E9-958A3D3EF875}"/>
          </ac:grpSpMkLst>
        </pc:grpChg>
        <pc:grpChg chg="add del">
          <ac:chgData name="Younkin, Jennie" userId="84dfd524-3e33-401f-be1b-3b9920518322" providerId="ADAL" clId="{19A3CEA4-6E9D-4D01-985D-B5C0E913ACD5}" dt="2021-10-27T22:05:15.666" v="56" actId="26606"/>
          <ac:grpSpMkLst>
            <pc:docMk/>
            <pc:sldMk cId="4241957818" sldId="260"/>
            <ac:grpSpMk id="45" creationId="{357E07B9-1150-4218-9A36-003981646ABA}"/>
          </ac:grpSpMkLst>
        </pc:grpChg>
        <pc:grpChg chg="add del">
          <ac:chgData name="Younkin, Jennie" userId="84dfd524-3e33-401f-be1b-3b9920518322" providerId="ADAL" clId="{19A3CEA4-6E9D-4D01-985D-B5C0E913ACD5}" dt="2021-10-27T22:05:20.057" v="59" actId="26606"/>
          <ac:grpSpMkLst>
            <pc:docMk/>
            <pc:sldMk cId="4241957818" sldId="260"/>
            <ac:grpSpMk id="48" creationId="{357E07B9-1150-4218-9A36-003981646ABA}"/>
          </ac:grpSpMkLst>
        </pc:grpChg>
        <pc:grpChg chg="add del">
          <ac:chgData name="Younkin, Jennie" userId="84dfd524-3e33-401f-be1b-3b9920518322" providerId="ADAL" clId="{19A3CEA4-6E9D-4D01-985D-B5C0E913ACD5}" dt="2021-10-27T22:36:28.483" v="266" actId="700"/>
          <ac:grpSpMkLst>
            <pc:docMk/>
            <pc:sldMk cId="4241957818" sldId="260"/>
            <ac:grpSpMk id="50" creationId="{7BB05CE4-68B2-4484-82E9-958A3D3EF875}"/>
          </ac:grpSpMkLst>
        </pc:grpChg>
        <pc:picChg chg="mod ord">
          <ac:chgData name="Younkin, Jennie" userId="84dfd524-3e33-401f-be1b-3b9920518322" providerId="ADAL" clId="{19A3CEA4-6E9D-4D01-985D-B5C0E913ACD5}" dt="2021-10-28T17:24:34.918" v="2377" actId="14100"/>
          <ac:picMkLst>
            <pc:docMk/>
            <pc:sldMk cId="4241957818" sldId="260"/>
            <ac:picMk id="4" creationId="{8599F23D-91BA-47C2-AB99-5637F4F3D8B2}"/>
          </ac:picMkLst>
        </pc:picChg>
        <pc:picChg chg="mod">
          <ac:chgData name="Younkin, Jennie" userId="84dfd524-3e33-401f-be1b-3b9920518322" providerId="ADAL" clId="{19A3CEA4-6E9D-4D01-985D-B5C0E913ACD5}" dt="2021-10-28T17:24:25.598" v="2375" actId="14100"/>
          <ac:picMkLst>
            <pc:docMk/>
            <pc:sldMk cId="4241957818" sldId="260"/>
            <ac:picMk id="5" creationId="{52430583-CDBC-4E41-8EFF-DF75DE50F8A5}"/>
          </ac:picMkLst>
        </pc:picChg>
      </pc:sldChg>
      <pc:sldChg chg="addSp delSp modSp new mod modClrScheme chgLayout">
        <pc:chgData name="Younkin, Jennie" userId="84dfd524-3e33-401f-be1b-3b9920518322" providerId="ADAL" clId="{19A3CEA4-6E9D-4D01-985D-B5C0E913ACD5}" dt="2021-10-28T19:49:32.215" v="2434" actId="20577"/>
        <pc:sldMkLst>
          <pc:docMk/>
          <pc:sldMk cId="3917208715" sldId="261"/>
        </pc:sldMkLst>
        <pc:spChg chg="del mod ord">
          <ac:chgData name="Younkin, Jennie" userId="84dfd524-3e33-401f-be1b-3b9920518322" providerId="ADAL" clId="{19A3CEA4-6E9D-4D01-985D-B5C0E913ACD5}" dt="2021-10-28T14:54:28.048" v="961" actId="700"/>
          <ac:spMkLst>
            <pc:docMk/>
            <pc:sldMk cId="3917208715" sldId="261"/>
            <ac:spMk id="2" creationId="{6ED098BC-9C29-4D33-B68F-81FCD02F67D4}"/>
          </ac:spMkLst>
        </pc:spChg>
        <pc:spChg chg="del">
          <ac:chgData name="Younkin, Jennie" userId="84dfd524-3e33-401f-be1b-3b9920518322" providerId="ADAL" clId="{19A3CEA4-6E9D-4D01-985D-B5C0E913ACD5}" dt="2021-10-28T14:54:28.048" v="961" actId="700"/>
          <ac:spMkLst>
            <pc:docMk/>
            <pc:sldMk cId="3917208715" sldId="261"/>
            <ac:spMk id="3" creationId="{A26DF60D-D265-4A26-AB53-8151325D0C3E}"/>
          </ac:spMkLst>
        </pc:spChg>
        <pc:spChg chg="add del mod ord">
          <ac:chgData name="Younkin, Jennie" userId="84dfd524-3e33-401f-be1b-3b9920518322" providerId="ADAL" clId="{19A3CEA4-6E9D-4D01-985D-B5C0E913ACD5}" dt="2021-10-28T14:55:15.459" v="964" actId="700"/>
          <ac:spMkLst>
            <pc:docMk/>
            <pc:sldMk cId="3917208715" sldId="261"/>
            <ac:spMk id="6" creationId="{1B6B1EEB-13DE-494B-BE03-4C1F16FE61E1}"/>
          </ac:spMkLst>
        </pc:spChg>
        <pc:spChg chg="add mod ord">
          <ac:chgData name="Younkin, Jennie" userId="84dfd524-3e33-401f-be1b-3b9920518322" providerId="ADAL" clId="{19A3CEA4-6E9D-4D01-985D-B5C0E913ACD5}" dt="2021-10-28T19:49:32.215" v="2434" actId="20577"/>
          <ac:spMkLst>
            <pc:docMk/>
            <pc:sldMk cId="3917208715" sldId="261"/>
            <ac:spMk id="10" creationId="{4F643FBE-EFC7-43D0-8B33-252126A2DEE7}"/>
          </ac:spMkLst>
        </pc:spChg>
        <pc:picChg chg="add del mod">
          <ac:chgData name="Younkin, Jennie" userId="84dfd524-3e33-401f-be1b-3b9920518322" providerId="ADAL" clId="{19A3CEA4-6E9D-4D01-985D-B5C0E913ACD5}" dt="2021-10-28T14:55:08.682" v="963"/>
          <ac:picMkLst>
            <pc:docMk/>
            <pc:sldMk cId="3917208715" sldId="261"/>
            <ac:picMk id="7" creationId="{8212599D-4FEB-4F05-9C33-65DA53B7887D}"/>
          </ac:picMkLst>
        </pc:picChg>
        <pc:picChg chg="add mod">
          <ac:chgData name="Younkin, Jennie" userId="84dfd524-3e33-401f-be1b-3b9920518322" providerId="ADAL" clId="{19A3CEA4-6E9D-4D01-985D-B5C0E913ACD5}" dt="2021-10-28T16:12:58.923" v="1513" actId="1076"/>
          <ac:picMkLst>
            <pc:docMk/>
            <pc:sldMk cId="3917208715" sldId="261"/>
            <ac:picMk id="8" creationId="{A50FF04F-6050-4AB2-8C95-9E96D325F3B2}"/>
          </ac:picMkLst>
        </pc:picChg>
        <pc:picChg chg="add mod">
          <ac:chgData name="Younkin, Jennie" userId="84dfd524-3e33-401f-be1b-3b9920518322" providerId="ADAL" clId="{19A3CEA4-6E9D-4D01-985D-B5C0E913ACD5}" dt="2021-10-28T16:12:52.789" v="1512" actId="1076"/>
          <ac:picMkLst>
            <pc:docMk/>
            <pc:sldMk cId="3917208715" sldId="261"/>
            <ac:picMk id="9" creationId="{B120D137-84B6-4185-92E1-76190205752C}"/>
          </ac:picMkLst>
        </pc:picChg>
      </pc:sldChg>
      <pc:sldChg chg="addSp delSp modSp new mod ord modClrScheme chgLayout">
        <pc:chgData name="Younkin, Jennie" userId="84dfd524-3e33-401f-be1b-3b9920518322" providerId="ADAL" clId="{19A3CEA4-6E9D-4D01-985D-B5C0E913ACD5}" dt="2021-10-28T14:52:47.108" v="959" actId="14100"/>
        <pc:sldMkLst>
          <pc:docMk/>
          <pc:sldMk cId="3621097442" sldId="262"/>
        </pc:sldMkLst>
        <pc:spChg chg="del">
          <ac:chgData name="Younkin, Jennie" userId="84dfd524-3e33-401f-be1b-3b9920518322" providerId="ADAL" clId="{19A3CEA4-6E9D-4D01-985D-B5C0E913ACD5}" dt="2021-10-28T13:06:23.274" v="578" actId="700"/>
          <ac:spMkLst>
            <pc:docMk/>
            <pc:sldMk cId="3621097442" sldId="262"/>
            <ac:spMk id="2" creationId="{A24A8BC6-C173-4337-B7DB-FD11168A315A}"/>
          </ac:spMkLst>
        </pc:spChg>
        <pc:spChg chg="del">
          <ac:chgData name="Younkin, Jennie" userId="84dfd524-3e33-401f-be1b-3b9920518322" providerId="ADAL" clId="{19A3CEA4-6E9D-4D01-985D-B5C0E913ACD5}" dt="2021-10-28T13:06:23.274" v="578" actId="700"/>
          <ac:spMkLst>
            <pc:docMk/>
            <pc:sldMk cId="3621097442" sldId="262"/>
            <ac:spMk id="3" creationId="{EA5551BB-619B-4314-A5B2-A222CB8457E7}"/>
          </ac:spMkLst>
        </pc:spChg>
        <pc:spChg chg="add del mod ord">
          <ac:chgData name="Younkin, Jennie" userId="84dfd524-3e33-401f-be1b-3b9920518322" providerId="ADAL" clId="{19A3CEA4-6E9D-4D01-985D-B5C0E913ACD5}" dt="2021-10-28T13:07:18.751" v="580" actId="700"/>
          <ac:spMkLst>
            <pc:docMk/>
            <pc:sldMk cId="3621097442" sldId="262"/>
            <ac:spMk id="4" creationId="{755A83D6-6368-4596-A1C1-8441C124CF72}"/>
          </ac:spMkLst>
        </pc:spChg>
        <pc:spChg chg="add del mod ord">
          <ac:chgData name="Younkin, Jennie" userId="84dfd524-3e33-401f-be1b-3b9920518322" providerId="ADAL" clId="{19A3CEA4-6E9D-4D01-985D-B5C0E913ACD5}" dt="2021-10-28T13:07:18.751" v="580" actId="700"/>
          <ac:spMkLst>
            <pc:docMk/>
            <pc:sldMk cId="3621097442" sldId="262"/>
            <ac:spMk id="5" creationId="{F1C9974A-C2F6-442E-B252-B2D06C09A6D1}"/>
          </ac:spMkLst>
        </pc:spChg>
        <pc:spChg chg="add del mod ord">
          <ac:chgData name="Younkin, Jennie" userId="84dfd524-3e33-401f-be1b-3b9920518322" providerId="ADAL" clId="{19A3CEA4-6E9D-4D01-985D-B5C0E913ACD5}" dt="2021-10-28T13:07:18.751" v="580" actId="700"/>
          <ac:spMkLst>
            <pc:docMk/>
            <pc:sldMk cId="3621097442" sldId="262"/>
            <ac:spMk id="6" creationId="{6D746339-CCC3-4FE6-80D4-F096D1AD5440}"/>
          </ac:spMkLst>
        </pc:spChg>
        <pc:spChg chg="add mod ord">
          <ac:chgData name="Younkin, Jennie" userId="84dfd524-3e33-401f-be1b-3b9920518322" providerId="ADAL" clId="{19A3CEA4-6E9D-4D01-985D-B5C0E913ACD5}" dt="2021-10-28T14:52:40.022" v="958" actId="5793"/>
          <ac:spMkLst>
            <pc:docMk/>
            <pc:sldMk cId="3621097442" sldId="262"/>
            <ac:spMk id="7" creationId="{529EBA84-0205-475C-AA72-71290FFE0024}"/>
          </ac:spMkLst>
        </pc:spChg>
        <pc:spChg chg="add mod ord">
          <ac:chgData name="Younkin, Jennie" userId="84dfd524-3e33-401f-be1b-3b9920518322" providerId="ADAL" clId="{19A3CEA4-6E9D-4D01-985D-B5C0E913ACD5}" dt="2021-10-28T14:02:36.947" v="831" actId="14100"/>
          <ac:spMkLst>
            <pc:docMk/>
            <pc:sldMk cId="3621097442" sldId="262"/>
            <ac:spMk id="8" creationId="{685A6004-1AF7-4266-9FDF-0B58E26CBCA6}"/>
          </ac:spMkLst>
        </pc:spChg>
        <pc:spChg chg="add mod ord">
          <ac:chgData name="Younkin, Jennie" userId="84dfd524-3e33-401f-be1b-3b9920518322" providerId="ADAL" clId="{19A3CEA4-6E9D-4D01-985D-B5C0E913ACD5}" dt="2021-10-28T14:52:47.108" v="959" actId="14100"/>
          <ac:spMkLst>
            <pc:docMk/>
            <pc:sldMk cId="3621097442" sldId="262"/>
            <ac:spMk id="9" creationId="{0CF8EEFE-BFBA-4852-998F-84E26C7087B8}"/>
          </ac:spMkLst>
        </pc:spChg>
        <pc:spChg chg="add mod">
          <ac:chgData name="Younkin, Jennie" userId="84dfd524-3e33-401f-be1b-3b9920518322" providerId="ADAL" clId="{19A3CEA4-6E9D-4D01-985D-B5C0E913ACD5}" dt="2021-10-28T13:47:58.063" v="777"/>
          <ac:spMkLst>
            <pc:docMk/>
            <pc:sldMk cId="3621097442" sldId="262"/>
            <ac:spMk id="15" creationId="{7C77E36E-C2C4-4B30-A6FE-FB4BBBA5A099}"/>
          </ac:spMkLst>
        </pc:spChg>
        <pc:grpChg chg="add del mod">
          <ac:chgData name="Younkin, Jennie" userId="84dfd524-3e33-401f-be1b-3b9920518322" providerId="ADAL" clId="{19A3CEA4-6E9D-4D01-985D-B5C0E913ACD5}" dt="2021-10-28T13:48:53.453" v="787" actId="21"/>
          <ac:grpSpMkLst>
            <pc:docMk/>
            <pc:sldMk cId="3621097442" sldId="262"/>
            <ac:grpSpMk id="13" creationId="{89EC7156-6B47-416D-A313-DE87B63C03AD}"/>
          </ac:grpSpMkLst>
        </pc:grpChg>
        <pc:picChg chg="add del mod">
          <ac:chgData name="Younkin, Jennie" userId="84dfd524-3e33-401f-be1b-3b9920518322" providerId="ADAL" clId="{19A3CEA4-6E9D-4D01-985D-B5C0E913ACD5}" dt="2021-10-28T13:34:20.466" v="761" actId="21"/>
          <ac:picMkLst>
            <pc:docMk/>
            <pc:sldMk cId="3621097442" sldId="262"/>
            <ac:picMk id="10" creationId="{9931E94B-0AE5-4AAA-BE2F-267A835377FA}"/>
          </ac:picMkLst>
        </pc:picChg>
        <pc:picChg chg="add del mod">
          <ac:chgData name="Younkin, Jennie" userId="84dfd524-3e33-401f-be1b-3b9920518322" providerId="ADAL" clId="{19A3CEA4-6E9D-4D01-985D-B5C0E913ACD5}" dt="2021-10-28T13:46:57.639" v="767" actId="21"/>
          <ac:picMkLst>
            <pc:docMk/>
            <pc:sldMk cId="3621097442" sldId="262"/>
            <ac:picMk id="11" creationId="{1A5C1C32-0815-4AE7-875C-EAD6047924A7}"/>
          </ac:picMkLst>
        </pc:picChg>
        <pc:picChg chg="add del mod">
          <ac:chgData name="Younkin, Jennie" userId="84dfd524-3e33-401f-be1b-3b9920518322" providerId="ADAL" clId="{19A3CEA4-6E9D-4D01-985D-B5C0E913ACD5}" dt="2021-10-28T13:51:44.232" v="788" actId="21"/>
          <ac:picMkLst>
            <pc:docMk/>
            <pc:sldMk cId="3621097442" sldId="262"/>
            <ac:picMk id="12" creationId="{AAB9FBDE-45F8-48E5-A3E7-571421637C97}"/>
          </ac:picMkLst>
        </pc:picChg>
        <pc:picChg chg="add mod">
          <ac:chgData name="Younkin, Jennie" userId="84dfd524-3e33-401f-be1b-3b9920518322" providerId="ADAL" clId="{19A3CEA4-6E9D-4D01-985D-B5C0E913ACD5}" dt="2021-10-28T13:47:58.063" v="777"/>
          <ac:picMkLst>
            <pc:docMk/>
            <pc:sldMk cId="3621097442" sldId="262"/>
            <ac:picMk id="14" creationId="{39425609-FC52-4573-898B-10A893AB5331}"/>
          </ac:picMkLst>
        </pc:picChg>
        <pc:picChg chg="add del mod">
          <ac:chgData name="Younkin, Jennie" userId="84dfd524-3e33-401f-be1b-3b9920518322" providerId="ADAL" clId="{19A3CEA4-6E9D-4D01-985D-B5C0E913ACD5}" dt="2021-10-28T13:58:59.945" v="808" actId="21"/>
          <ac:picMkLst>
            <pc:docMk/>
            <pc:sldMk cId="3621097442" sldId="262"/>
            <ac:picMk id="16" creationId="{BC9E329B-91C0-439C-ABF8-02C6DA4F9E8F}"/>
          </ac:picMkLst>
        </pc:picChg>
        <pc:picChg chg="add mod">
          <ac:chgData name="Younkin, Jennie" userId="84dfd524-3e33-401f-be1b-3b9920518322" providerId="ADAL" clId="{19A3CEA4-6E9D-4D01-985D-B5C0E913ACD5}" dt="2021-10-28T14:03:51.231" v="842" actId="1076"/>
          <ac:picMkLst>
            <pc:docMk/>
            <pc:sldMk cId="3621097442" sldId="262"/>
            <ac:picMk id="18" creationId="{FB4DC9EB-B627-4D57-9CDD-BD3B28A1229D}"/>
          </ac:picMkLst>
        </pc:picChg>
        <pc:picChg chg="add mod">
          <ac:chgData name="Younkin, Jennie" userId="84dfd524-3e33-401f-be1b-3b9920518322" providerId="ADAL" clId="{19A3CEA4-6E9D-4D01-985D-B5C0E913ACD5}" dt="2021-10-28T14:05:31.112" v="853" actId="14100"/>
          <ac:picMkLst>
            <pc:docMk/>
            <pc:sldMk cId="3621097442" sldId="262"/>
            <ac:picMk id="19" creationId="{C47BCDD0-FC3A-4C47-9833-80276B9FDE6B}"/>
          </ac:picMkLst>
        </pc:picChg>
        <pc:picChg chg="add del mod">
          <ac:chgData name="Younkin, Jennie" userId="84dfd524-3e33-401f-be1b-3b9920518322" providerId="ADAL" clId="{19A3CEA4-6E9D-4D01-985D-B5C0E913ACD5}" dt="2021-10-28T14:04:30.364" v="846" actId="21"/>
          <ac:picMkLst>
            <pc:docMk/>
            <pc:sldMk cId="3621097442" sldId="262"/>
            <ac:picMk id="20" creationId="{9C5264D0-C76A-4052-BC4A-DE73D1C14247}"/>
          </ac:picMkLst>
        </pc:picChg>
      </pc:sldChg>
      <pc:sldChg chg="modSp add mod ord">
        <pc:chgData name="Younkin, Jennie" userId="84dfd524-3e33-401f-be1b-3b9920518322" providerId="ADAL" clId="{19A3CEA4-6E9D-4D01-985D-B5C0E913ACD5}" dt="2021-10-28T21:05:34.672" v="2710" actId="313"/>
        <pc:sldMkLst>
          <pc:docMk/>
          <pc:sldMk cId="203691447" sldId="263"/>
        </pc:sldMkLst>
        <pc:spChg chg="mod">
          <ac:chgData name="Younkin, Jennie" userId="84dfd524-3e33-401f-be1b-3b9920518322" providerId="ADAL" clId="{19A3CEA4-6E9D-4D01-985D-B5C0E913ACD5}" dt="2021-10-28T19:52:48.450" v="2482" actId="255"/>
          <ac:spMkLst>
            <pc:docMk/>
            <pc:sldMk cId="203691447" sldId="263"/>
            <ac:spMk id="2" creationId="{6ED098BC-9C29-4D33-B68F-81FCD02F67D4}"/>
          </ac:spMkLst>
        </pc:spChg>
        <pc:spChg chg="mod">
          <ac:chgData name="Younkin, Jennie" userId="84dfd524-3e33-401f-be1b-3b9920518322" providerId="ADAL" clId="{19A3CEA4-6E9D-4D01-985D-B5C0E913ACD5}" dt="2021-10-28T21:05:34.672" v="2710" actId="313"/>
          <ac:spMkLst>
            <pc:docMk/>
            <pc:sldMk cId="203691447" sldId="263"/>
            <ac:spMk id="3" creationId="{A26DF60D-D265-4A26-AB53-8151325D0C3E}"/>
          </ac:spMkLst>
        </pc:spChg>
      </pc:sldChg>
      <pc:sldChg chg="addSp delSp modSp add del mod ord setBg modClrScheme setClrOvrMap delDesignElem chgLayout">
        <pc:chgData name="Younkin, Jennie" userId="84dfd524-3e33-401f-be1b-3b9920518322" providerId="ADAL" clId="{19A3CEA4-6E9D-4D01-985D-B5C0E913ACD5}" dt="2021-10-28T17:23:11.983" v="2362" actId="2696"/>
        <pc:sldMkLst>
          <pc:docMk/>
          <pc:sldMk cId="1311127639" sldId="264"/>
        </pc:sldMkLst>
        <pc:spChg chg="mod ord">
          <ac:chgData name="Younkin, Jennie" userId="84dfd524-3e33-401f-be1b-3b9920518322" providerId="ADAL" clId="{19A3CEA4-6E9D-4D01-985D-B5C0E913ACD5}" dt="2021-10-28T17:20:04.114" v="2343" actId="26606"/>
          <ac:spMkLst>
            <pc:docMk/>
            <pc:sldMk cId="1311127639" sldId="264"/>
            <ac:spMk id="2" creationId="{A03E83CE-565B-4600-B852-FD5EABAFB473}"/>
          </ac:spMkLst>
        </pc:spChg>
        <pc:spChg chg="del mod">
          <ac:chgData name="Younkin, Jennie" userId="84dfd524-3e33-401f-be1b-3b9920518322" providerId="ADAL" clId="{19A3CEA4-6E9D-4D01-985D-B5C0E913ACD5}" dt="2021-10-27T22:22:11.480" v="160" actId="700"/>
          <ac:spMkLst>
            <pc:docMk/>
            <pc:sldMk cId="1311127639" sldId="264"/>
            <ac:spMk id="3" creationId="{672B9298-4934-4DF2-A854-B144382948BA}"/>
          </ac:spMkLst>
        </pc:spChg>
        <pc:spChg chg="add del">
          <ac:chgData name="Younkin, Jennie" userId="84dfd524-3e33-401f-be1b-3b9920518322" providerId="ADAL" clId="{19A3CEA4-6E9D-4D01-985D-B5C0E913ACD5}" dt="2021-10-27T22:23:01.604" v="170" actId="26606"/>
          <ac:spMkLst>
            <pc:docMk/>
            <pc:sldMk cId="1311127639" sldId="264"/>
            <ac:spMk id="27" creationId="{D6D68964-CEC4-48CF-B092-C972FF1BF067}"/>
          </ac:spMkLst>
        </pc:spChg>
        <pc:spChg chg="add del">
          <ac:chgData name="Younkin, Jennie" userId="84dfd524-3e33-401f-be1b-3b9920518322" providerId="ADAL" clId="{19A3CEA4-6E9D-4D01-985D-B5C0E913ACD5}" dt="2021-10-27T22:22:45.911" v="164" actId="26606"/>
          <ac:spMkLst>
            <pc:docMk/>
            <pc:sldMk cId="1311127639" sldId="264"/>
            <ac:spMk id="37" creationId="{424EB265-F02F-4B59-A508-C6EB995F2183}"/>
          </ac:spMkLst>
        </pc:spChg>
        <pc:spChg chg="add del">
          <ac:chgData name="Younkin, Jennie" userId="84dfd524-3e33-401f-be1b-3b9920518322" providerId="ADAL" clId="{19A3CEA4-6E9D-4D01-985D-B5C0E913ACD5}" dt="2021-10-27T22:22:47.534" v="166" actId="26606"/>
          <ac:spMkLst>
            <pc:docMk/>
            <pc:sldMk cId="1311127639" sldId="264"/>
            <ac:spMk id="46" creationId="{F64080D6-34DE-4277-97CC-2FB3812846DA}"/>
          </ac:spMkLst>
        </pc:spChg>
        <pc:spChg chg="add del">
          <ac:chgData name="Younkin, Jennie" userId="84dfd524-3e33-401f-be1b-3b9920518322" providerId="ADAL" clId="{19A3CEA4-6E9D-4D01-985D-B5C0E913ACD5}" dt="2021-10-27T22:23:01.604" v="170" actId="26606"/>
          <ac:spMkLst>
            <pc:docMk/>
            <pc:sldMk cId="1311127639" sldId="264"/>
            <ac:spMk id="66" creationId="{ED206EDD-AE31-46E1-94E0-1477E39BB0E3}"/>
          </ac:spMkLst>
        </pc:spChg>
        <pc:spChg chg="add del">
          <ac:chgData name="Younkin, Jennie" userId="84dfd524-3e33-401f-be1b-3b9920518322" providerId="ADAL" clId="{19A3CEA4-6E9D-4D01-985D-B5C0E913ACD5}" dt="2021-10-28T17:20:04.114" v="2343" actId="26606"/>
          <ac:spMkLst>
            <pc:docMk/>
            <pc:sldMk cId="1311127639" sldId="264"/>
            <ac:spMk id="77" creationId="{424EB265-F02F-4B59-A508-C6EB995F2183}"/>
          </ac:spMkLst>
        </pc:spChg>
        <pc:spChg chg="add del">
          <ac:chgData name="Younkin, Jennie" userId="84dfd524-3e33-401f-be1b-3b9920518322" providerId="ADAL" clId="{19A3CEA4-6E9D-4D01-985D-B5C0E913ACD5}" dt="2021-10-28T17:20:04.106" v="2342" actId="26606"/>
          <ac:spMkLst>
            <pc:docMk/>
            <pc:sldMk cId="1311127639" sldId="264"/>
            <ac:spMk id="102" creationId="{092DE265-5D35-4609-A037-07F08E1CA283}"/>
          </ac:spMkLst>
        </pc:spChg>
        <pc:grpChg chg="add del">
          <ac:chgData name="Younkin, Jennie" userId="84dfd524-3e33-401f-be1b-3b9920518322" providerId="ADAL" clId="{19A3CEA4-6E9D-4D01-985D-B5C0E913ACD5}" dt="2021-10-27T22:22:41.450" v="162" actId="26606"/>
          <ac:grpSpMkLst>
            <pc:docMk/>
            <pc:sldMk cId="1311127639" sldId="264"/>
            <ac:grpSpMk id="6" creationId="{D6BA167A-D3C3-4EE8-8B5E-13679208725E}"/>
          </ac:grpSpMkLst>
        </pc:grpChg>
        <pc:grpChg chg="del">
          <ac:chgData name="Younkin, Jennie" userId="84dfd524-3e33-401f-be1b-3b9920518322" providerId="ADAL" clId="{19A3CEA4-6E9D-4D01-985D-B5C0E913ACD5}" dt="2021-10-27T22:22:11.480" v="160" actId="700"/>
          <ac:grpSpMkLst>
            <pc:docMk/>
            <pc:sldMk cId="1311127639" sldId="264"/>
            <ac:grpSpMk id="9" creationId="{D3DFD041-6A5D-480B-B4B3-668615C50021}"/>
          </ac:grpSpMkLst>
        </pc:grpChg>
        <pc:grpChg chg="add del">
          <ac:chgData name="Younkin, Jennie" userId="84dfd524-3e33-401f-be1b-3b9920518322" providerId="ADAL" clId="{19A3CEA4-6E9D-4D01-985D-B5C0E913ACD5}" dt="2021-10-27T22:22:41.450" v="162" actId="26606"/>
          <ac:grpSpMkLst>
            <pc:docMk/>
            <pc:sldMk cId="1311127639" sldId="264"/>
            <ac:grpSpMk id="17" creationId="{D3DFD041-6A5D-480B-B4B3-668615C50021}"/>
          </ac:grpSpMkLst>
        </pc:grpChg>
        <pc:grpChg chg="add del">
          <ac:chgData name="Younkin, Jennie" userId="84dfd524-3e33-401f-be1b-3b9920518322" providerId="ADAL" clId="{19A3CEA4-6E9D-4D01-985D-B5C0E913ACD5}" dt="2021-10-27T22:22:45.911" v="164" actId="26606"/>
          <ac:grpSpMkLst>
            <pc:docMk/>
            <pc:sldMk cId="1311127639" sldId="264"/>
            <ac:grpSpMk id="19" creationId="{2C998072-124D-48E2-A6E2-8F1E8ED837F6}"/>
          </ac:grpSpMkLst>
        </pc:grpChg>
        <pc:grpChg chg="add del">
          <ac:chgData name="Younkin, Jennie" userId="84dfd524-3e33-401f-be1b-3b9920518322" providerId="ADAL" clId="{19A3CEA4-6E9D-4D01-985D-B5C0E913ACD5}" dt="2021-10-27T22:22:45.911" v="164" actId="26606"/>
          <ac:grpSpMkLst>
            <pc:docMk/>
            <pc:sldMk cId="1311127639" sldId="264"/>
            <ac:grpSpMk id="23" creationId="{7C1932C4-6593-4E91-A419-A6DD5ACF2AA1}"/>
          </ac:grpSpMkLst>
        </pc:grpChg>
        <pc:grpChg chg="add del">
          <ac:chgData name="Younkin, Jennie" userId="84dfd524-3e33-401f-be1b-3b9920518322" providerId="ADAL" clId="{19A3CEA4-6E9D-4D01-985D-B5C0E913ACD5}" dt="2021-10-27T22:22:45.911" v="164" actId="26606"/>
          <ac:grpSpMkLst>
            <pc:docMk/>
            <pc:sldMk cId="1311127639" sldId="264"/>
            <ac:grpSpMk id="30" creationId="{D6BA167A-D3C3-4EE8-8B5E-13679208725E}"/>
          </ac:grpSpMkLst>
        </pc:grpChg>
        <pc:grpChg chg="add del">
          <ac:chgData name="Younkin, Jennie" userId="84dfd524-3e33-401f-be1b-3b9920518322" providerId="ADAL" clId="{19A3CEA4-6E9D-4D01-985D-B5C0E913ACD5}" dt="2021-10-27T22:22:47.534" v="166" actId="26606"/>
          <ac:grpSpMkLst>
            <pc:docMk/>
            <pc:sldMk cId="1311127639" sldId="264"/>
            <ac:grpSpMk id="39" creationId="{D6BA167A-D3C3-4EE8-8B5E-13679208725E}"/>
          </ac:grpSpMkLst>
        </pc:grpChg>
        <pc:grpChg chg="add del">
          <ac:chgData name="Younkin, Jennie" userId="84dfd524-3e33-401f-be1b-3b9920518322" providerId="ADAL" clId="{19A3CEA4-6E9D-4D01-985D-B5C0E913ACD5}" dt="2021-10-27T22:22:54.091" v="168" actId="26606"/>
          <ac:grpSpMkLst>
            <pc:docMk/>
            <pc:sldMk cId="1311127639" sldId="264"/>
            <ac:grpSpMk id="48" creationId="{D6BA167A-D3C3-4EE8-8B5E-13679208725E}"/>
          </ac:grpSpMkLst>
        </pc:grpChg>
        <pc:grpChg chg="add del">
          <ac:chgData name="Younkin, Jennie" userId="84dfd524-3e33-401f-be1b-3b9920518322" providerId="ADAL" clId="{19A3CEA4-6E9D-4D01-985D-B5C0E913ACD5}" dt="2021-10-27T22:22:54.091" v="168" actId="26606"/>
          <ac:grpSpMkLst>
            <pc:docMk/>
            <pc:sldMk cId="1311127639" sldId="264"/>
            <ac:grpSpMk id="55" creationId="{2D6AE5D8-40C2-4D62-AA3B-20655AAF4193}"/>
          </ac:grpSpMkLst>
        </pc:grpChg>
        <pc:grpChg chg="add del">
          <ac:chgData name="Younkin, Jennie" userId="84dfd524-3e33-401f-be1b-3b9920518322" providerId="ADAL" clId="{19A3CEA4-6E9D-4D01-985D-B5C0E913ACD5}" dt="2021-10-27T22:23:01.604" v="170" actId="26606"/>
          <ac:grpSpMkLst>
            <pc:docMk/>
            <pc:sldMk cId="1311127639" sldId="264"/>
            <ac:grpSpMk id="59" creationId="{C4DBDFA9-08EB-4D7B-A78D-C55FA0411538}"/>
          </ac:grpSpMkLst>
        </pc:grpChg>
        <pc:grpChg chg="add del">
          <ac:chgData name="Younkin, Jennie" userId="84dfd524-3e33-401f-be1b-3b9920518322" providerId="ADAL" clId="{19A3CEA4-6E9D-4D01-985D-B5C0E913ACD5}" dt="2021-10-27T22:23:01.604" v="170" actId="26606"/>
          <ac:grpSpMkLst>
            <pc:docMk/>
            <pc:sldMk cId="1311127639" sldId="264"/>
            <ac:grpSpMk id="67" creationId="{B372A2F7-5F5F-488B-BEDA-EA9D4C7DFEC5}"/>
          </ac:grpSpMkLst>
        </pc:grpChg>
        <pc:grpChg chg="add del">
          <ac:chgData name="Younkin, Jennie" userId="84dfd524-3e33-401f-be1b-3b9920518322" providerId="ADAL" clId="{19A3CEA4-6E9D-4D01-985D-B5C0E913ACD5}" dt="2021-10-28T17:20:04.114" v="2343" actId="26606"/>
          <ac:grpSpMkLst>
            <pc:docMk/>
            <pc:sldMk cId="1311127639" sldId="264"/>
            <ac:grpSpMk id="70" creationId="{D6BA167A-D3C3-4EE8-8B5E-13679208725E}"/>
          </ac:grpSpMkLst>
        </pc:grpChg>
        <pc:grpChg chg="add del">
          <ac:chgData name="Younkin, Jennie" userId="84dfd524-3e33-401f-be1b-3b9920518322" providerId="ADAL" clId="{19A3CEA4-6E9D-4D01-985D-B5C0E913ACD5}" dt="2021-10-28T17:20:04.114" v="2343" actId="26606"/>
          <ac:grpSpMkLst>
            <pc:docMk/>
            <pc:sldMk cId="1311127639" sldId="264"/>
            <ac:grpSpMk id="78" creationId="{2C998072-124D-48E2-A6E2-8F1E8ED837F6}"/>
          </ac:grpSpMkLst>
        </pc:grpChg>
        <pc:grpChg chg="add del">
          <ac:chgData name="Younkin, Jennie" userId="84dfd524-3e33-401f-be1b-3b9920518322" providerId="ADAL" clId="{19A3CEA4-6E9D-4D01-985D-B5C0E913ACD5}" dt="2021-10-28T17:20:04.114" v="2343" actId="26606"/>
          <ac:grpSpMkLst>
            <pc:docMk/>
            <pc:sldMk cId="1311127639" sldId="264"/>
            <ac:grpSpMk id="79" creationId="{7C1932C4-6593-4E91-A419-A6DD5ACF2AA1}"/>
          </ac:grpSpMkLst>
        </pc:grpChg>
        <pc:grpChg chg="add del">
          <ac:chgData name="Younkin, Jennie" userId="84dfd524-3e33-401f-be1b-3b9920518322" providerId="ADAL" clId="{19A3CEA4-6E9D-4D01-985D-B5C0E913ACD5}" dt="2021-10-28T17:20:01.322" v="2340" actId="26606"/>
          <ac:grpSpMkLst>
            <pc:docMk/>
            <pc:sldMk cId="1311127639" sldId="264"/>
            <ac:grpSpMk id="85" creationId="{D6BA167A-D3C3-4EE8-8B5E-13679208725E}"/>
          </ac:grpSpMkLst>
        </pc:grpChg>
        <pc:grpChg chg="add del">
          <ac:chgData name="Younkin, Jennie" userId="84dfd524-3e33-401f-be1b-3b9920518322" providerId="ADAL" clId="{19A3CEA4-6E9D-4D01-985D-B5C0E913ACD5}" dt="2021-10-28T17:20:01.322" v="2340" actId="26606"/>
          <ac:grpSpMkLst>
            <pc:docMk/>
            <pc:sldMk cId="1311127639" sldId="264"/>
            <ac:grpSpMk id="93" creationId="{D3DFD041-6A5D-480B-B4B3-668615C50021}"/>
          </ac:grpSpMkLst>
        </pc:grpChg>
        <pc:grpChg chg="add del">
          <ac:chgData name="Younkin, Jennie" userId="84dfd524-3e33-401f-be1b-3b9920518322" providerId="ADAL" clId="{19A3CEA4-6E9D-4D01-985D-B5C0E913ACD5}" dt="2021-10-28T17:20:04.106" v="2342" actId="26606"/>
          <ac:grpSpMkLst>
            <pc:docMk/>
            <pc:sldMk cId="1311127639" sldId="264"/>
            <ac:grpSpMk id="101" creationId="{C4DBDFA9-08EB-4D7B-A78D-C55FA0411538}"/>
          </ac:grpSpMkLst>
        </pc:grpChg>
        <pc:grpChg chg="add">
          <ac:chgData name="Younkin, Jennie" userId="84dfd524-3e33-401f-be1b-3b9920518322" providerId="ADAL" clId="{19A3CEA4-6E9D-4D01-985D-B5C0E913ACD5}" dt="2021-10-28T17:20:04.114" v="2343" actId="26606"/>
          <ac:grpSpMkLst>
            <pc:docMk/>
            <pc:sldMk cId="1311127639" sldId="264"/>
            <ac:grpSpMk id="104" creationId="{D6BA167A-D3C3-4EE8-8B5E-13679208725E}"/>
          </ac:grpSpMkLst>
        </pc:grpChg>
        <pc:grpChg chg="add">
          <ac:chgData name="Younkin, Jennie" userId="84dfd524-3e33-401f-be1b-3b9920518322" providerId="ADAL" clId="{19A3CEA4-6E9D-4D01-985D-B5C0E913ACD5}" dt="2021-10-28T17:20:04.114" v="2343" actId="26606"/>
          <ac:grpSpMkLst>
            <pc:docMk/>
            <pc:sldMk cId="1311127639" sldId="264"/>
            <ac:grpSpMk id="105" creationId="{D3DFD041-6A5D-480B-B4B3-668615C50021}"/>
          </ac:grpSpMkLst>
        </pc:grpChg>
        <pc:picChg chg="mod ord">
          <ac:chgData name="Younkin, Jennie" userId="84dfd524-3e33-401f-be1b-3b9920518322" providerId="ADAL" clId="{19A3CEA4-6E9D-4D01-985D-B5C0E913ACD5}" dt="2021-10-28T17:20:04.114" v="2343" actId="26606"/>
          <ac:picMkLst>
            <pc:docMk/>
            <pc:sldMk cId="1311127639" sldId="264"/>
            <ac:picMk id="4" creationId="{DC71A641-F37A-4C83-A73B-B7619179CB1E}"/>
          </ac:picMkLst>
        </pc:picChg>
      </pc:sldChg>
      <pc:sldChg chg="modSp mod">
        <pc:chgData name="Younkin, Jennie" userId="84dfd524-3e33-401f-be1b-3b9920518322" providerId="ADAL" clId="{19A3CEA4-6E9D-4D01-985D-B5C0E913ACD5}" dt="2021-10-28T17:28:11.721" v="2395" actId="14100"/>
        <pc:sldMkLst>
          <pc:docMk/>
          <pc:sldMk cId="1543874575" sldId="299"/>
        </pc:sldMkLst>
        <pc:spChg chg="mod">
          <ac:chgData name="Younkin, Jennie" userId="84dfd524-3e33-401f-be1b-3b9920518322" providerId="ADAL" clId="{19A3CEA4-6E9D-4D01-985D-B5C0E913ACD5}" dt="2021-10-28T17:27:57.853" v="2393" actId="2711"/>
          <ac:spMkLst>
            <pc:docMk/>
            <pc:sldMk cId="1543874575" sldId="299"/>
            <ac:spMk id="3" creationId="{00000000-0000-0000-0000-000000000000}"/>
          </ac:spMkLst>
        </pc:spChg>
        <pc:picChg chg="mod">
          <ac:chgData name="Younkin, Jennie" userId="84dfd524-3e33-401f-be1b-3b9920518322" providerId="ADAL" clId="{19A3CEA4-6E9D-4D01-985D-B5C0E913ACD5}" dt="2021-10-28T17:28:11.721" v="2395" actId="14100"/>
          <ac:picMkLst>
            <pc:docMk/>
            <pc:sldMk cId="1543874575" sldId="299"/>
            <ac:picMk id="4" creationId="{00000000-0000-0000-0000-000000000000}"/>
          </ac:picMkLst>
        </pc:picChg>
      </pc:sldChg>
      <pc:sldChg chg="addSp delSp modSp mod ord modClrScheme chgLayout">
        <pc:chgData name="Younkin, Jennie" userId="84dfd524-3e33-401f-be1b-3b9920518322" providerId="ADAL" clId="{19A3CEA4-6E9D-4D01-985D-B5C0E913ACD5}" dt="2021-10-27T22:50:32.507" v="459" actId="14100"/>
        <pc:sldMkLst>
          <pc:docMk/>
          <pc:sldMk cId="2065806722" sldId="300"/>
        </pc:sldMkLst>
        <pc:spChg chg="add del mod ord">
          <ac:chgData name="Younkin, Jennie" userId="84dfd524-3e33-401f-be1b-3b9920518322" providerId="ADAL" clId="{19A3CEA4-6E9D-4D01-985D-B5C0E913ACD5}" dt="2021-10-27T22:49:12.768" v="452" actId="700"/>
          <ac:spMkLst>
            <pc:docMk/>
            <pc:sldMk cId="2065806722" sldId="300"/>
            <ac:spMk id="2" creationId="{2CF782DA-510F-45EE-B248-A9138C34D6ED}"/>
          </ac:spMkLst>
        </pc:spChg>
        <pc:spChg chg="mod ord">
          <ac:chgData name="Younkin, Jennie" userId="84dfd524-3e33-401f-be1b-3b9920518322" providerId="ADAL" clId="{19A3CEA4-6E9D-4D01-985D-B5C0E913ACD5}" dt="2021-10-27T22:49:37.853" v="456" actId="6549"/>
          <ac:spMkLst>
            <pc:docMk/>
            <pc:sldMk cId="2065806722" sldId="300"/>
            <ac:spMk id="3" creationId="{00000000-0000-0000-0000-000000000000}"/>
          </ac:spMkLst>
        </pc:spChg>
        <pc:picChg chg="mod ord">
          <ac:chgData name="Younkin, Jennie" userId="84dfd524-3e33-401f-be1b-3b9920518322" providerId="ADAL" clId="{19A3CEA4-6E9D-4D01-985D-B5C0E913ACD5}" dt="2021-10-27T22:50:32.507" v="459" actId="14100"/>
          <ac:picMkLst>
            <pc:docMk/>
            <pc:sldMk cId="2065806722" sldId="300"/>
            <ac:picMk id="4" creationId="{00000000-0000-0000-0000-000000000000}"/>
          </ac:picMkLst>
        </pc:picChg>
        <pc:picChg chg="add mod">
          <ac:chgData name="Younkin, Jennie" userId="84dfd524-3e33-401f-be1b-3b9920518322" providerId="ADAL" clId="{19A3CEA4-6E9D-4D01-985D-B5C0E913ACD5}" dt="2021-10-27T22:50:22.628" v="457" actId="1076"/>
          <ac:picMkLst>
            <pc:docMk/>
            <pc:sldMk cId="2065806722" sldId="300"/>
            <ac:picMk id="11" creationId="{0F650113-F20B-4E9B-9ABB-855E3648098D}"/>
          </ac:picMkLst>
        </pc:picChg>
        <pc:picChg chg="del">
          <ac:chgData name="Younkin, Jennie" userId="84dfd524-3e33-401f-be1b-3b9920518322" providerId="ADAL" clId="{19A3CEA4-6E9D-4D01-985D-B5C0E913ACD5}" dt="2021-10-27T22:43:45.886" v="366" actId="478"/>
          <ac:picMkLst>
            <pc:docMk/>
            <pc:sldMk cId="2065806722" sldId="300"/>
            <ac:picMk id="3074" creationId="{00000000-0000-0000-0000-000000000000}"/>
          </ac:picMkLst>
        </pc:picChg>
        <pc:picChg chg="del">
          <ac:chgData name="Younkin, Jennie" userId="84dfd524-3e33-401f-be1b-3b9920518322" providerId="ADAL" clId="{19A3CEA4-6E9D-4D01-985D-B5C0E913ACD5}" dt="2021-10-27T22:43:55.744" v="367" actId="21"/>
          <ac:picMkLst>
            <pc:docMk/>
            <pc:sldMk cId="2065806722" sldId="300"/>
            <ac:picMk id="3080" creationId="{00000000-0000-0000-0000-000000000000}"/>
          </ac:picMkLst>
        </pc:picChg>
      </pc:sldChg>
      <pc:sldChg chg="addSp delSp modSp mod modClrScheme chgLayout">
        <pc:chgData name="Younkin, Jennie" userId="84dfd524-3e33-401f-be1b-3b9920518322" providerId="ADAL" clId="{19A3CEA4-6E9D-4D01-985D-B5C0E913ACD5}" dt="2021-10-28T15:50:56.247" v="1196" actId="20577"/>
        <pc:sldMkLst>
          <pc:docMk/>
          <pc:sldMk cId="1796371912" sldId="324"/>
        </pc:sldMkLst>
        <pc:spChg chg="mod ord">
          <ac:chgData name="Younkin, Jennie" userId="84dfd524-3e33-401f-be1b-3b9920518322" providerId="ADAL" clId="{19A3CEA4-6E9D-4D01-985D-B5C0E913ACD5}" dt="2021-10-28T15:50:56.247" v="1196" actId="20577"/>
          <ac:spMkLst>
            <pc:docMk/>
            <pc:sldMk cId="1796371912" sldId="324"/>
            <ac:spMk id="3" creationId="{00000000-0000-0000-0000-000000000000}"/>
          </ac:spMkLst>
        </pc:spChg>
        <pc:spChg chg="add del mod ord">
          <ac:chgData name="Younkin, Jennie" userId="84dfd524-3e33-401f-be1b-3b9920518322" providerId="ADAL" clId="{19A3CEA4-6E9D-4D01-985D-B5C0E913ACD5}" dt="2021-10-28T12:59:54.215" v="538" actId="700"/>
          <ac:spMkLst>
            <pc:docMk/>
            <pc:sldMk cId="1796371912" sldId="324"/>
            <ac:spMk id="5" creationId="{84B14A62-DC6E-4D05-8626-770CD0B65AF3}"/>
          </ac:spMkLst>
        </pc:spChg>
        <pc:picChg chg="del">
          <ac:chgData name="Younkin, Jennie" userId="84dfd524-3e33-401f-be1b-3b9920518322" providerId="ADAL" clId="{19A3CEA4-6E9D-4D01-985D-B5C0E913ACD5}" dt="2021-10-27T22:52:28.395" v="460" actId="21"/>
          <ac:picMkLst>
            <pc:docMk/>
            <pc:sldMk cId="1796371912" sldId="324"/>
            <ac:picMk id="2" creationId="{00000000-0000-0000-0000-000000000000}"/>
          </ac:picMkLst>
        </pc:picChg>
        <pc:picChg chg="del mod ord">
          <ac:chgData name="Younkin, Jennie" userId="84dfd524-3e33-401f-be1b-3b9920518322" providerId="ADAL" clId="{19A3CEA4-6E9D-4D01-985D-B5C0E913ACD5}" dt="2021-10-28T13:02:17.865" v="561" actId="21"/>
          <ac:picMkLst>
            <pc:docMk/>
            <pc:sldMk cId="1796371912" sldId="324"/>
            <ac:picMk id="4" creationId="{00000000-0000-0000-0000-000000000000}"/>
          </ac:picMkLst>
        </pc:picChg>
        <pc:picChg chg="add mod">
          <ac:chgData name="Younkin, Jennie" userId="84dfd524-3e33-401f-be1b-3b9920518322" providerId="ADAL" clId="{19A3CEA4-6E9D-4D01-985D-B5C0E913ACD5}" dt="2021-10-28T13:03:44.606" v="573" actId="14100"/>
          <ac:picMkLst>
            <pc:docMk/>
            <pc:sldMk cId="1796371912" sldId="324"/>
            <ac:picMk id="7" creationId="{5A61B9DC-9196-44FA-B727-D87BC39DD3D6}"/>
          </ac:picMkLst>
        </pc:picChg>
        <pc:picChg chg="add mod">
          <ac:chgData name="Younkin, Jennie" userId="84dfd524-3e33-401f-be1b-3b9920518322" providerId="ADAL" clId="{19A3CEA4-6E9D-4D01-985D-B5C0E913ACD5}" dt="2021-10-28T13:03:08.738" v="569" actId="1076"/>
          <ac:picMkLst>
            <pc:docMk/>
            <pc:sldMk cId="1796371912" sldId="324"/>
            <ac:picMk id="8" creationId="{F234DC26-1FF1-418E-BED2-A91BF06CD417}"/>
          </ac:picMkLst>
        </pc:picChg>
        <pc:picChg chg="del mod">
          <ac:chgData name="Younkin, Jennie" userId="84dfd524-3e33-401f-be1b-3b9920518322" providerId="ADAL" clId="{19A3CEA4-6E9D-4D01-985D-B5C0E913ACD5}" dt="2021-10-28T13:02:53.398" v="567" actId="21"/>
          <ac:picMkLst>
            <pc:docMk/>
            <pc:sldMk cId="1796371912" sldId="324"/>
            <ac:picMk id="1026" creationId="{00000000-0000-0000-0000-000000000000}"/>
          </ac:picMkLst>
        </pc:picChg>
      </pc:sldChg>
      <pc:sldChg chg="addSp modSp new mod setBg">
        <pc:chgData name="Younkin, Jennie" userId="84dfd524-3e33-401f-be1b-3b9920518322" providerId="ADAL" clId="{19A3CEA4-6E9D-4D01-985D-B5C0E913ACD5}" dt="2021-10-28T19:57:40.771" v="2530" actId="26606"/>
        <pc:sldMkLst>
          <pc:docMk/>
          <pc:sldMk cId="789900402" sldId="325"/>
        </pc:sldMkLst>
        <pc:spChg chg="mod">
          <ac:chgData name="Younkin, Jennie" userId="84dfd524-3e33-401f-be1b-3b9920518322" providerId="ADAL" clId="{19A3CEA4-6E9D-4D01-985D-B5C0E913ACD5}" dt="2021-10-28T19:57:40.771" v="2530" actId="26606"/>
          <ac:spMkLst>
            <pc:docMk/>
            <pc:sldMk cId="789900402" sldId="325"/>
            <ac:spMk id="2" creationId="{9D3A33DA-689A-4DDA-A9B7-E7990F15FA8D}"/>
          </ac:spMkLst>
        </pc:spChg>
        <pc:spChg chg="add">
          <ac:chgData name="Younkin, Jennie" userId="84dfd524-3e33-401f-be1b-3b9920518322" providerId="ADAL" clId="{19A3CEA4-6E9D-4D01-985D-B5C0E913ACD5}" dt="2021-10-28T19:57:40.771" v="2530" actId="26606"/>
          <ac:spMkLst>
            <pc:docMk/>
            <pc:sldMk cId="789900402" sldId="325"/>
            <ac:spMk id="15" creationId="{15655827-B42D-4180-88D3-D83F25E4BD1C}"/>
          </ac:spMkLst>
        </pc:spChg>
        <pc:spChg chg="add">
          <ac:chgData name="Younkin, Jennie" userId="84dfd524-3e33-401f-be1b-3b9920518322" providerId="ADAL" clId="{19A3CEA4-6E9D-4D01-985D-B5C0E913ACD5}" dt="2021-10-28T19:57:40.771" v="2530" actId="26606"/>
          <ac:spMkLst>
            <pc:docMk/>
            <pc:sldMk cId="789900402" sldId="325"/>
            <ac:spMk id="17" creationId="{24ACCB06-563C-4ADE-B4D6-1FE9F723C7D9}"/>
          </ac:spMkLst>
        </pc:spChg>
        <pc:spChg chg="add">
          <ac:chgData name="Younkin, Jennie" userId="84dfd524-3e33-401f-be1b-3b9920518322" providerId="ADAL" clId="{19A3CEA4-6E9D-4D01-985D-B5C0E913ACD5}" dt="2021-10-28T19:57:40.771" v="2530" actId="26606"/>
          <ac:spMkLst>
            <pc:docMk/>
            <pc:sldMk cId="789900402" sldId="325"/>
            <ac:spMk id="19" creationId="{40761ECD-D92B-46AE-82CA-640023D282F9}"/>
          </ac:spMkLst>
        </pc:spChg>
        <pc:spChg chg="add">
          <ac:chgData name="Younkin, Jennie" userId="84dfd524-3e33-401f-be1b-3b9920518322" providerId="ADAL" clId="{19A3CEA4-6E9D-4D01-985D-B5C0E913ACD5}" dt="2021-10-28T19:57:40.771" v="2530" actId="26606"/>
          <ac:spMkLst>
            <pc:docMk/>
            <pc:sldMk cId="789900402" sldId="325"/>
            <ac:spMk id="21" creationId="{9A928607-C55C-40FD-B2DF-6CD6A7226A71}"/>
          </ac:spMkLst>
        </pc:spChg>
        <pc:spChg chg="add">
          <ac:chgData name="Younkin, Jennie" userId="84dfd524-3e33-401f-be1b-3b9920518322" providerId="ADAL" clId="{19A3CEA4-6E9D-4D01-985D-B5C0E913ACD5}" dt="2021-10-28T19:57:40.771" v="2530" actId="26606"/>
          <ac:spMkLst>
            <pc:docMk/>
            <pc:sldMk cId="789900402" sldId="325"/>
            <ac:spMk id="23" creationId="{400A20C1-29A4-43E0-AB15-7931F76F8C2D}"/>
          </ac:spMkLst>
        </pc:spChg>
        <pc:grpChg chg="add">
          <ac:chgData name="Younkin, Jennie" userId="84dfd524-3e33-401f-be1b-3b9920518322" providerId="ADAL" clId="{19A3CEA4-6E9D-4D01-985D-B5C0E913ACD5}" dt="2021-10-28T19:57:40.771" v="2530" actId="26606"/>
          <ac:grpSpMkLst>
            <pc:docMk/>
            <pc:sldMk cId="789900402" sldId="325"/>
            <ac:grpSpMk id="7" creationId="{E9D059B6-ADD8-488A-B346-63289E90D13F}"/>
          </ac:grpSpMkLst>
        </pc:grpChg>
      </pc:sldChg>
      <pc:sldChg chg="addSp delSp modSp new mod setBg modClrScheme chgLayout">
        <pc:chgData name="Younkin, Jennie" userId="84dfd524-3e33-401f-be1b-3b9920518322" providerId="ADAL" clId="{19A3CEA4-6E9D-4D01-985D-B5C0E913ACD5}" dt="2021-10-28T20:56:51.156" v="2660" actId="20577"/>
        <pc:sldMkLst>
          <pc:docMk/>
          <pc:sldMk cId="2879658325" sldId="326"/>
        </pc:sldMkLst>
        <pc:spChg chg="mod ord">
          <ac:chgData name="Younkin, Jennie" userId="84dfd524-3e33-401f-be1b-3b9920518322" providerId="ADAL" clId="{19A3CEA4-6E9D-4D01-985D-B5C0E913ACD5}" dt="2021-10-28T19:58:50.796" v="2545" actId="26606"/>
          <ac:spMkLst>
            <pc:docMk/>
            <pc:sldMk cId="2879658325" sldId="326"/>
            <ac:spMk id="2" creationId="{781AF827-1FF8-4B00-B7CF-ED5EBDE65941}"/>
          </ac:spMkLst>
        </pc:spChg>
        <pc:spChg chg="add del mod ord">
          <ac:chgData name="Younkin, Jennie" userId="84dfd524-3e33-401f-be1b-3b9920518322" providerId="ADAL" clId="{19A3CEA4-6E9D-4D01-985D-B5C0E913ACD5}" dt="2021-10-28T16:53:12.480" v="1978" actId="700"/>
          <ac:spMkLst>
            <pc:docMk/>
            <pc:sldMk cId="2879658325" sldId="326"/>
            <ac:spMk id="3" creationId="{3B501BC8-523B-4F45-871B-BAE25C10144A}"/>
          </ac:spMkLst>
        </pc:spChg>
        <pc:spChg chg="add del mod ord">
          <ac:chgData name="Younkin, Jennie" userId="84dfd524-3e33-401f-be1b-3b9920518322" providerId="ADAL" clId="{19A3CEA4-6E9D-4D01-985D-B5C0E913ACD5}" dt="2021-10-28T16:53:24.090" v="1979" actId="700"/>
          <ac:spMkLst>
            <pc:docMk/>
            <pc:sldMk cId="2879658325" sldId="326"/>
            <ac:spMk id="4" creationId="{302E368A-71CD-4E67-A670-C5484E3B99FA}"/>
          </ac:spMkLst>
        </pc:spChg>
        <pc:spChg chg="add del mod ord">
          <ac:chgData name="Younkin, Jennie" userId="84dfd524-3e33-401f-be1b-3b9920518322" providerId="ADAL" clId="{19A3CEA4-6E9D-4D01-985D-B5C0E913ACD5}" dt="2021-10-28T16:53:39.887" v="1980" actId="700"/>
          <ac:spMkLst>
            <pc:docMk/>
            <pc:sldMk cId="2879658325" sldId="326"/>
            <ac:spMk id="5" creationId="{E70EFB4E-998C-4E3D-9222-19E3DD3021BF}"/>
          </ac:spMkLst>
        </pc:spChg>
        <pc:spChg chg="add del mod ord">
          <ac:chgData name="Younkin, Jennie" userId="84dfd524-3e33-401f-be1b-3b9920518322" providerId="ADAL" clId="{19A3CEA4-6E9D-4D01-985D-B5C0E913ACD5}" dt="2021-10-28T20:56:51.156" v="2660" actId="20577"/>
          <ac:spMkLst>
            <pc:docMk/>
            <pc:sldMk cId="2879658325" sldId="326"/>
            <ac:spMk id="6" creationId="{3E4268A5-F6F2-4483-9F16-D24A9F071821}"/>
          </ac:spMkLst>
        </pc:spChg>
        <pc:spChg chg="add">
          <ac:chgData name="Younkin, Jennie" userId="84dfd524-3e33-401f-be1b-3b9920518322" providerId="ADAL" clId="{19A3CEA4-6E9D-4D01-985D-B5C0E913ACD5}" dt="2021-10-28T19:58:50.796" v="2545" actId="26606"/>
          <ac:spMkLst>
            <pc:docMk/>
            <pc:sldMk cId="2879658325" sldId="326"/>
            <ac:spMk id="9" creationId="{C8643778-7F6C-4E8D-84D1-D5CDB9928191}"/>
          </ac:spMkLst>
        </pc:spChg>
        <pc:spChg chg="add">
          <ac:chgData name="Younkin, Jennie" userId="84dfd524-3e33-401f-be1b-3b9920518322" providerId="ADAL" clId="{19A3CEA4-6E9D-4D01-985D-B5C0E913ACD5}" dt="2021-10-28T19:58:50.796" v="2545" actId="26606"/>
          <ac:spMkLst>
            <pc:docMk/>
            <pc:sldMk cId="2879658325" sldId="326"/>
            <ac:spMk id="10" creationId="{1D22F88D-6907-48AF-B024-346E855E0D96}"/>
          </ac:spMkLst>
        </pc:spChg>
        <pc:spChg chg="add del">
          <ac:chgData name="Younkin, Jennie" userId="84dfd524-3e33-401f-be1b-3b9920518322" providerId="ADAL" clId="{19A3CEA4-6E9D-4D01-985D-B5C0E913ACD5}" dt="2021-10-28T19:58:05.108" v="2534" actId="26606"/>
          <ac:spMkLst>
            <pc:docMk/>
            <pc:sldMk cId="2879658325" sldId="326"/>
            <ac:spMk id="11" creationId="{C8643778-7F6C-4E8D-84D1-D5CDB9928191}"/>
          </ac:spMkLst>
        </pc:spChg>
        <pc:spChg chg="add del">
          <ac:chgData name="Younkin, Jennie" userId="84dfd524-3e33-401f-be1b-3b9920518322" providerId="ADAL" clId="{19A3CEA4-6E9D-4D01-985D-B5C0E913ACD5}" dt="2021-10-28T19:58:00.018" v="2532" actId="26606"/>
          <ac:spMkLst>
            <pc:docMk/>
            <pc:sldMk cId="2879658325" sldId="326"/>
            <ac:spMk id="12" creationId="{5B2F4B0B-6CDE-4467-A567-7930C6692530}"/>
          </ac:spMkLst>
        </pc:spChg>
        <pc:spChg chg="add del">
          <ac:chgData name="Younkin, Jennie" userId="84dfd524-3e33-401f-be1b-3b9920518322" providerId="ADAL" clId="{19A3CEA4-6E9D-4D01-985D-B5C0E913ACD5}" dt="2021-10-28T19:58:05.108" v="2534" actId="26606"/>
          <ac:spMkLst>
            <pc:docMk/>
            <pc:sldMk cId="2879658325" sldId="326"/>
            <ac:spMk id="13" creationId="{1D22F88D-6907-48AF-B024-346E855E0D96}"/>
          </ac:spMkLst>
        </pc:spChg>
        <pc:spChg chg="add del">
          <ac:chgData name="Younkin, Jennie" userId="84dfd524-3e33-401f-be1b-3b9920518322" providerId="ADAL" clId="{19A3CEA4-6E9D-4D01-985D-B5C0E913ACD5}" dt="2021-10-28T19:58:00.018" v="2532" actId="26606"/>
          <ac:spMkLst>
            <pc:docMk/>
            <pc:sldMk cId="2879658325" sldId="326"/>
            <ac:spMk id="14" creationId="{4FBD904E-E2AA-40C0-9B75-6705C2936009}"/>
          </ac:spMkLst>
        </pc:spChg>
        <pc:spChg chg="add del">
          <ac:chgData name="Younkin, Jennie" userId="84dfd524-3e33-401f-be1b-3b9920518322" providerId="ADAL" clId="{19A3CEA4-6E9D-4D01-985D-B5C0E913ACD5}" dt="2021-10-28T19:58:05.108" v="2534" actId="26606"/>
          <ac:spMkLst>
            <pc:docMk/>
            <pc:sldMk cId="2879658325" sldId="326"/>
            <ac:spMk id="25" creationId="{3E4268A5-F6F2-4483-9F16-D24A9F071821}"/>
          </ac:spMkLst>
        </pc:spChg>
        <pc:spChg chg="add del">
          <ac:chgData name="Younkin, Jennie" userId="84dfd524-3e33-401f-be1b-3b9920518322" providerId="ADAL" clId="{19A3CEA4-6E9D-4D01-985D-B5C0E913ACD5}" dt="2021-10-28T19:58:08.936" v="2538" actId="26606"/>
          <ac:spMkLst>
            <pc:docMk/>
            <pc:sldMk cId="2879658325" sldId="326"/>
            <ac:spMk id="29" creationId="{A791E548-71E9-4E48-95EF-028C1F694C62}"/>
          </ac:spMkLst>
        </pc:spChg>
        <pc:spChg chg="add del">
          <ac:chgData name="Younkin, Jennie" userId="84dfd524-3e33-401f-be1b-3b9920518322" providerId="ADAL" clId="{19A3CEA4-6E9D-4D01-985D-B5C0E913ACD5}" dt="2021-10-28T19:58:08.936" v="2538" actId="26606"/>
          <ac:spMkLst>
            <pc:docMk/>
            <pc:sldMk cId="2879658325" sldId="326"/>
            <ac:spMk id="30" creationId="{AAB5649A-D799-4BE2-9913-FFD6F2B4EE71}"/>
          </ac:spMkLst>
        </pc:spChg>
        <pc:spChg chg="add del">
          <ac:chgData name="Younkin, Jennie" userId="84dfd524-3e33-401f-be1b-3b9920518322" providerId="ADAL" clId="{19A3CEA4-6E9D-4D01-985D-B5C0E913ACD5}" dt="2021-10-28T19:58:30.528" v="2542" actId="26606"/>
          <ac:spMkLst>
            <pc:docMk/>
            <pc:sldMk cId="2879658325" sldId="326"/>
            <ac:spMk id="36" creationId="{E03BF673-8C68-4092-BF1B-53C57EFEC21F}"/>
          </ac:spMkLst>
        </pc:spChg>
        <pc:spChg chg="add del">
          <ac:chgData name="Younkin, Jennie" userId="84dfd524-3e33-401f-be1b-3b9920518322" providerId="ADAL" clId="{19A3CEA4-6E9D-4D01-985D-B5C0E913ACD5}" dt="2021-10-28T19:58:30.528" v="2542" actId="26606"/>
          <ac:spMkLst>
            <pc:docMk/>
            <pc:sldMk cId="2879658325" sldId="326"/>
            <ac:spMk id="37" creationId="{B1BDB70B-F0E6-4867-818F-C582494FB6D6}"/>
          </ac:spMkLst>
        </pc:spChg>
        <pc:spChg chg="add del">
          <ac:chgData name="Younkin, Jennie" userId="84dfd524-3e33-401f-be1b-3b9920518322" providerId="ADAL" clId="{19A3CEA4-6E9D-4D01-985D-B5C0E913ACD5}" dt="2021-10-28T19:58:30.528" v="2542" actId="26606"/>
          <ac:spMkLst>
            <pc:docMk/>
            <pc:sldMk cId="2879658325" sldId="326"/>
            <ac:spMk id="40" creationId="{3E4268A5-F6F2-4483-9F16-D24A9F071821}"/>
          </ac:spMkLst>
        </pc:spChg>
        <pc:spChg chg="add del">
          <ac:chgData name="Younkin, Jennie" userId="84dfd524-3e33-401f-be1b-3b9920518322" providerId="ADAL" clId="{19A3CEA4-6E9D-4D01-985D-B5C0E913ACD5}" dt="2021-10-28T19:58:40" v="2544" actId="26606"/>
          <ac:spMkLst>
            <pc:docMk/>
            <pc:sldMk cId="2879658325" sldId="326"/>
            <ac:spMk id="42" creationId="{C8643778-7F6C-4E8D-84D1-D5CDB9928191}"/>
          </ac:spMkLst>
        </pc:spChg>
        <pc:spChg chg="add del">
          <ac:chgData name="Younkin, Jennie" userId="84dfd524-3e33-401f-be1b-3b9920518322" providerId="ADAL" clId="{19A3CEA4-6E9D-4D01-985D-B5C0E913ACD5}" dt="2021-10-28T19:58:40" v="2544" actId="26606"/>
          <ac:spMkLst>
            <pc:docMk/>
            <pc:sldMk cId="2879658325" sldId="326"/>
            <ac:spMk id="43" creationId="{1D22F88D-6907-48AF-B024-346E855E0D96}"/>
          </ac:spMkLst>
        </pc:spChg>
        <pc:spChg chg="add del">
          <ac:chgData name="Younkin, Jennie" userId="84dfd524-3e33-401f-be1b-3b9920518322" providerId="ADAL" clId="{19A3CEA4-6E9D-4D01-985D-B5C0E913ACD5}" dt="2021-10-28T19:58:40" v="2544" actId="26606"/>
          <ac:spMkLst>
            <pc:docMk/>
            <pc:sldMk cId="2879658325" sldId="326"/>
            <ac:spMk id="46" creationId="{3E4268A5-F6F2-4483-9F16-D24A9F071821}"/>
          </ac:spMkLst>
        </pc:spChg>
        <pc:grpChg chg="add del">
          <ac:chgData name="Younkin, Jennie" userId="84dfd524-3e33-401f-be1b-3b9920518322" providerId="ADAL" clId="{19A3CEA4-6E9D-4D01-985D-B5C0E913ACD5}" dt="2021-10-28T19:58:05.108" v="2534" actId="26606"/>
          <ac:grpSpMkLst>
            <pc:docMk/>
            <pc:sldMk cId="2879658325" sldId="326"/>
            <ac:grpSpMk id="15" creationId="{F3842748-48B5-4DD0-A06A-A31C74024A99}"/>
          </ac:grpSpMkLst>
        </pc:grpChg>
        <pc:grpChg chg="add del">
          <ac:chgData name="Younkin, Jennie" userId="84dfd524-3e33-401f-be1b-3b9920518322" providerId="ADAL" clId="{19A3CEA4-6E9D-4D01-985D-B5C0E913ACD5}" dt="2021-10-28T19:58:00.018" v="2532" actId="26606"/>
          <ac:grpSpMkLst>
            <pc:docMk/>
            <pc:sldMk cId="2879658325" sldId="326"/>
            <ac:grpSpMk id="16" creationId="{C2CA0337-9B09-4746-93D0-7E92F422020B}"/>
          </ac:grpSpMkLst>
        </pc:grpChg>
        <pc:grpChg chg="add">
          <ac:chgData name="Younkin, Jennie" userId="84dfd524-3e33-401f-be1b-3b9920518322" providerId="ADAL" clId="{19A3CEA4-6E9D-4D01-985D-B5C0E913ACD5}" dt="2021-10-28T19:58:50.796" v="2545" actId="26606"/>
          <ac:grpSpMkLst>
            <pc:docMk/>
            <pc:sldMk cId="2879658325" sldId="326"/>
            <ac:grpSpMk id="22" creationId="{F3842748-48B5-4DD0-A06A-A31C74024A99}"/>
          </ac:grpSpMkLst>
        </pc:grpChg>
        <pc:grpChg chg="add del">
          <ac:chgData name="Younkin, Jennie" userId="84dfd524-3e33-401f-be1b-3b9920518322" providerId="ADAL" clId="{19A3CEA4-6E9D-4D01-985D-B5C0E913ACD5}" dt="2021-10-28T19:58:08.936" v="2538" actId="26606"/>
          <ac:grpSpMkLst>
            <pc:docMk/>
            <pc:sldMk cId="2879658325" sldId="326"/>
            <ac:grpSpMk id="31" creationId="{2F723DE5-3668-495B-86B4-1F6867DD0043}"/>
          </ac:grpSpMkLst>
        </pc:grpChg>
        <pc:grpChg chg="add del">
          <ac:chgData name="Younkin, Jennie" userId="84dfd524-3e33-401f-be1b-3b9920518322" providerId="ADAL" clId="{19A3CEA4-6E9D-4D01-985D-B5C0E913ACD5}" dt="2021-10-28T19:58:30.528" v="2542" actId="26606"/>
          <ac:grpSpMkLst>
            <pc:docMk/>
            <pc:sldMk cId="2879658325" sldId="326"/>
            <ac:grpSpMk id="38" creationId="{1E52C707-F508-47B5-8864-8CC3EE0F030B}"/>
          </ac:grpSpMkLst>
        </pc:grpChg>
        <pc:grpChg chg="add del">
          <ac:chgData name="Younkin, Jennie" userId="84dfd524-3e33-401f-be1b-3b9920518322" providerId="ADAL" clId="{19A3CEA4-6E9D-4D01-985D-B5C0E913ACD5}" dt="2021-10-28T19:58:40" v="2544" actId="26606"/>
          <ac:grpSpMkLst>
            <pc:docMk/>
            <pc:sldMk cId="2879658325" sldId="326"/>
            <ac:grpSpMk id="44" creationId="{F3842748-48B5-4DD0-A06A-A31C74024A99}"/>
          </ac:grpSpMkLst>
        </pc:grpChg>
        <pc:graphicFrameChg chg="add del">
          <ac:chgData name="Younkin, Jennie" userId="84dfd524-3e33-401f-be1b-3b9920518322" providerId="ADAL" clId="{19A3CEA4-6E9D-4D01-985D-B5C0E913ACD5}" dt="2021-10-28T19:58:00.018" v="2532" actId="26606"/>
          <ac:graphicFrameMkLst>
            <pc:docMk/>
            <pc:sldMk cId="2879658325" sldId="326"/>
            <ac:graphicFrameMk id="8" creationId="{10D717A0-E68C-4409-B46D-6CB76FF53570}"/>
          </ac:graphicFrameMkLst>
        </pc:graphicFrameChg>
        <pc:graphicFrameChg chg="add del">
          <ac:chgData name="Younkin, Jennie" userId="84dfd524-3e33-401f-be1b-3b9920518322" providerId="ADAL" clId="{19A3CEA4-6E9D-4D01-985D-B5C0E913ACD5}" dt="2021-10-28T19:58:07.396" v="2536" actId="26606"/>
          <ac:graphicFrameMkLst>
            <pc:docMk/>
            <pc:sldMk cId="2879658325" sldId="326"/>
            <ac:graphicFrameMk id="27" creationId="{46E340F6-9993-4927-9DE8-A9C7EB84BA65}"/>
          </ac:graphicFrameMkLst>
        </pc:graphicFrameChg>
        <pc:graphicFrameChg chg="add del">
          <ac:chgData name="Younkin, Jennie" userId="84dfd524-3e33-401f-be1b-3b9920518322" providerId="ADAL" clId="{19A3CEA4-6E9D-4D01-985D-B5C0E913ACD5}" dt="2021-10-28T19:58:08.936" v="2538" actId="26606"/>
          <ac:graphicFrameMkLst>
            <pc:docMk/>
            <pc:sldMk cId="2879658325" sldId="326"/>
            <ac:graphicFrameMk id="32" creationId="{A7BB2F10-DFBC-44D1-9B18-1B252BD04649}"/>
          </ac:graphicFrameMkLst>
        </pc:graphicFrameChg>
        <pc:graphicFrameChg chg="add del">
          <ac:chgData name="Younkin, Jennie" userId="84dfd524-3e33-401f-be1b-3b9920518322" providerId="ADAL" clId="{19A3CEA4-6E9D-4D01-985D-B5C0E913ACD5}" dt="2021-10-28T19:58:14.404" v="2540" actId="26606"/>
          <ac:graphicFrameMkLst>
            <pc:docMk/>
            <pc:sldMk cId="2879658325" sldId="326"/>
            <ac:graphicFrameMk id="34" creationId="{75DE3A38-8FB6-49F5-ACEC-463FE85D2574}"/>
          </ac:graphicFrameMkLst>
        </pc:graphicFrameChg>
      </pc:sldChg>
      <pc:sldChg chg="addSp delSp modSp new mod setBg modClrScheme chgLayout">
        <pc:chgData name="Younkin, Jennie" userId="84dfd524-3e33-401f-be1b-3b9920518322" providerId="ADAL" clId="{19A3CEA4-6E9D-4D01-985D-B5C0E913ACD5}" dt="2021-10-28T20:00:36.448" v="2547" actId="255"/>
        <pc:sldMkLst>
          <pc:docMk/>
          <pc:sldMk cId="2699576684" sldId="327"/>
        </pc:sldMkLst>
        <pc:spChg chg="del mod ord">
          <ac:chgData name="Younkin, Jennie" userId="84dfd524-3e33-401f-be1b-3b9920518322" providerId="ADAL" clId="{19A3CEA4-6E9D-4D01-985D-B5C0E913ACD5}" dt="2021-10-28T17:22:49.824" v="2355" actId="700"/>
          <ac:spMkLst>
            <pc:docMk/>
            <pc:sldMk cId="2699576684" sldId="327"/>
            <ac:spMk id="2" creationId="{4DCDF801-C63E-49BB-85FC-0A83941630D8}"/>
          </ac:spMkLst>
        </pc:spChg>
        <pc:spChg chg="del">
          <ac:chgData name="Younkin, Jennie" userId="84dfd524-3e33-401f-be1b-3b9920518322" providerId="ADAL" clId="{19A3CEA4-6E9D-4D01-985D-B5C0E913ACD5}" dt="2021-10-28T17:22:49.824" v="2355" actId="700"/>
          <ac:spMkLst>
            <pc:docMk/>
            <pc:sldMk cId="2699576684" sldId="327"/>
            <ac:spMk id="3" creationId="{A6384A05-ECE1-41CA-9F17-EC6F63AE8C18}"/>
          </ac:spMkLst>
        </pc:spChg>
        <pc:spChg chg="add mod ord">
          <ac:chgData name="Younkin, Jennie" userId="84dfd524-3e33-401f-be1b-3b9920518322" providerId="ADAL" clId="{19A3CEA4-6E9D-4D01-985D-B5C0E913ACD5}" dt="2021-10-28T20:00:36.448" v="2547" actId="255"/>
          <ac:spMkLst>
            <pc:docMk/>
            <pc:sldMk cId="2699576684" sldId="327"/>
            <ac:spMk id="4" creationId="{40C3444D-0A69-4F11-9645-4E4102BE1B39}"/>
          </ac:spMkLst>
        </pc:spChg>
        <pc:spChg chg="add">
          <ac:chgData name="Younkin, Jennie" userId="84dfd524-3e33-401f-be1b-3b9920518322" providerId="ADAL" clId="{19A3CEA4-6E9D-4D01-985D-B5C0E913ACD5}" dt="2021-10-28T19:59:20.443" v="2546" actId="26606"/>
          <ac:spMkLst>
            <pc:docMk/>
            <pc:sldMk cId="2699576684" sldId="327"/>
            <ac:spMk id="7" creationId="{15655827-B42D-4180-88D3-D83F25E4BD1C}"/>
          </ac:spMkLst>
        </pc:spChg>
        <pc:spChg chg="add">
          <ac:chgData name="Younkin, Jennie" userId="84dfd524-3e33-401f-be1b-3b9920518322" providerId="ADAL" clId="{19A3CEA4-6E9D-4D01-985D-B5C0E913ACD5}" dt="2021-10-28T19:59:20.443" v="2546" actId="26606"/>
          <ac:spMkLst>
            <pc:docMk/>
            <pc:sldMk cId="2699576684" sldId="327"/>
            <ac:spMk id="8" creationId="{24ACCB06-563C-4ADE-B4D6-1FE9F723C7D9}"/>
          </ac:spMkLst>
        </pc:spChg>
        <pc:spChg chg="add">
          <ac:chgData name="Younkin, Jennie" userId="84dfd524-3e33-401f-be1b-3b9920518322" providerId="ADAL" clId="{19A3CEA4-6E9D-4D01-985D-B5C0E913ACD5}" dt="2021-10-28T19:59:20.443" v="2546" actId="26606"/>
          <ac:spMkLst>
            <pc:docMk/>
            <pc:sldMk cId="2699576684" sldId="327"/>
            <ac:spMk id="16" creationId="{40761ECD-D92B-46AE-82CA-640023D282F9}"/>
          </ac:spMkLst>
        </pc:spChg>
        <pc:spChg chg="add del">
          <ac:chgData name="Younkin, Jennie" userId="84dfd524-3e33-401f-be1b-3b9920518322" providerId="ADAL" clId="{19A3CEA4-6E9D-4D01-985D-B5C0E913ACD5}" dt="2021-10-28T19:55:45.047" v="2529" actId="26606"/>
          <ac:spMkLst>
            <pc:docMk/>
            <pc:sldMk cId="2699576684" sldId="327"/>
            <ac:spMk id="17" creationId="{15655827-B42D-4180-88D3-D83F25E4BD1C}"/>
          </ac:spMkLst>
        </pc:spChg>
        <pc:spChg chg="add">
          <ac:chgData name="Younkin, Jennie" userId="84dfd524-3e33-401f-be1b-3b9920518322" providerId="ADAL" clId="{19A3CEA4-6E9D-4D01-985D-B5C0E913ACD5}" dt="2021-10-28T19:59:20.443" v="2546" actId="26606"/>
          <ac:spMkLst>
            <pc:docMk/>
            <pc:sldMk cId="2699576684" sldId="327"/>
            <ac:spMk id="18" creationId="{9A928607-C55C-40FD-B2DF-6CD6A7226A71}"/>
          </ac:spMkLst>
        </pc:spChg>
        <pc:spChg chg="add del">
          <ac:chgData name="Younkin, Jennie" userId="84dfd524-3e33-401f-be1b-3b9920518322" providerId="ADAL" clId="{19A3CEA4-6E9D-4D01-985D-B5C0E913ACD5}" dt="2021-10-28T19:55:45.047" v="2529" actId="26606"/>
          <ac:spMkLst>
            <pc:docMk/>
            <pc:sldMk cId="2699576684" sldId="327"/>
            <ac:spMk id="19" creationId="{24ACCB06-563C-4ADE-B4D6-1FE9F723C7D9}"/>
          </ac:spMkLst>
        </pc:spChg>
        <pc:spChg chg="add">
          <ac:chgData name="Younkin, Jennie" userId="84dfd524-3e33-401f-be1b-3b9920518322" providerId="ADAL" clId="{19A3CEA4-6E9D-4D01-985D-B5C0E913ACD5}" dt="2021-10-28T19:59:20.443" v="2546" actId="26606"/>
          <ac:spMkLst>
            <pc:docMk/>
            <pc:sldMk cId="2699576684" sldId="327"/>
            <ac:spMk id="20" creationId="{400A20C1-29A4-43E0-AB15-7931F76F8C2D}"/>
          </ac:spMkLst>
        </pc:spChg>
        <pc:spChg chg="add del">
          <ac:chgData name="Younkin, Jennie" userId="84dfd524-3e33-401f-be1b-3b9920518322" providerId="ADAL" clId="{19A3CEA4-6E9D-4D01-985D-B5C0E913ACD5}" dt="2021-10-28T19:55:45.047" v="2529" actId="26606"/>
          <ac:spMkLst>
            <pc:docMk/>
            <pc:sldMk cId="2699576684" sldId="327"/>
            <ac:spMk id="21" creationId="{40761ECD-D92B-46AE-82CA-640023D282F9}"/>
          </ac:spMkLst>
        </pc:spChg>
        <pc:spChg chg="add del">
          <ac:chgData name="Younkin, Jennie" userId="84dfd524-3e33-401f-be1b-3b9920518322" providerId="ADAL" clId="{19A3CEA4-6E9D-4D01-985D-B5C0E913ACD5}" dt="2021-10-28T19:55:45.047" v="2529" actId="26606"/>
          <ac:spMkLst>
            <pc:docMk/>
            <pc:sldMk cId="2699576684" sldId="327"/>
            <ac:spMk id="23" creationId="{9A928607-C55C-40FD-B2DF-6CD6A7226A71}"/>
          </ac:spMkLst>
        </pc:spChg>
        <pc:spChg chg="add del">
          <ac:chgData name="Younkin, Jennie" userId="84dfd524-3e33-401f-be1b-3b9920518322" providerId="ADAL" clId="{19A3CEA4-6E9D-4D01-985D-B5C0E913ACD5}" dt="2021-10-28T19:55:45.047" v="2529" actId="26606"/>
          <ac:spMkLst>
            <pc:docMk/>
            <pc:sldMk cId="2699576684" sldId="327"/>
            <ac:spMk id="25" creationId="{400A20C1-29A4-43E0-AB15-7931F76F8C2D}"/>
          </ac:spMkLst>
        </pc:spChg>
        <pc:grpChg chg="add">
          <ac:chgData name="Younkin, Jennie" userId="84dfd524-3e33-401f-be1b-3b9920518322" providerId="ADAL" clId="{19A3CEA4-6E9D-4D01-985D-B5C0E913ACD5}" dt="2021-10-28T19:59:20.443" v="2546" actId="26606"/>
          <ac:grpSpMkLst>
            <pc:docMk/>
            <pc:sldMk cId="2699576684" sldId="327"/>
            <ac:grpSpMk id="6" creationId="{E9D059B6-ADD8-488A-B346-63289E90D13F}"/>
          </ac:grpSpMkLst>
        </pc:grpChg>
        <pc:grpChg chg="add del">
          <ac:chgData name="Younkin, Jennie" userId="84dfd524-3e33-401f-be1b-3b9920518322" providerId="ADAL" clId="{19A3CEA4-6E9D-4D01-985D-B5C0E913ACD5}" dt="2021-10-28T19:55:45.047" v="2529" actId="26606"/>
          <ac:grpSpMkLst>
            <pc:docMk/>
            <pc:sldMk cId="2699576684" sldId="327"/>
            <ac:grpSpMk id="9" creationId="{E9D059B6-ADD8-488A-B346-63289E90D13F}"/>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12246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B5A1AD-D965-4750-B642-6D35C12084CE}"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19995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212414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206230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186148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2583852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3503426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240512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33362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61548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5A1AD-D965-4750-B642-6D35C12084CE}"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311311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B5A1AD-D965-4750-B642-6D35C12084CE}"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213524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B5A1AD-D965-4750-B642-6D35C12084CE}"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243156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B5A1AD-D965-4750-B642-6D35C12084CE}"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400178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5A1AD-D965-4750-B642-6D35C12084CE}"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358511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B5A1AD-D965-4750-B642-6D35C12084CE}"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373776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B5A1AD-D965-4750-B642-6D35C12084CE}"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ADBB7-78D5-4267-AA04-89C864E76F81}" type="slidenum">
              <a:rPr lang="en-US" smtClean="0"/>
              <a:t>‹#›</a:t>
            </a:fld>
            <a:endParaRPr lang="en-US"/>
          </a:p>
        </p:txBody>
      </p:sp>
    </p:spTree>
    <p:extLst>
      <p:ext uri="{BB962C8B-B14F-4D97-AF65-F5344CB8AC3E}">
        <p14:creationId xmlns:p14="http://schemas.microsoft.com/office/powerpoint/2010/main" val="273598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B5A1AD-D965-4750-B642-6D35C12084CE}" type="datetimeFigureOut">
              <a:rPr lang="en-US" smtClean="0"/>
              <a:t>10/28/2021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5ADBB7-78D5-4267-AA04-89C864E76F81}" type="slidenum">
              <a:rPr lang="en-US" smtClean="0"/>
              <a:t>‹#›</a:t>
            </a:fld>
            <a:endParaRPr lang="en-US"/>
          </a:p>
        </p:txBody>
      </p:sp>
    </p:spTree>
    <p:extLst>
      <p:ext uri="{BB962C8B-B14F-4D97-AF65-F5344CB8AC3E}">
        <p14:creationId xmlns:p14="http://schemas.microsoft.com/office/powerpoint/2010/main" val="2060060702"/>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 id="2147484593" r:id="rId13"/>
    <p:sldLayoutId id="2147484594" r:id="rId14"/>
    <p:sldLayoutId id="2147484595" r:id="rId15"/>
    <p:sldLayoutId id="2147484596" r:id="rId16"/>
    <p:sldLayoutId id="214748459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hyperlink" Target="https://rmtd.mt.gov/claims/agenciesreportclaim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71A641-F37A-4C83-A73B-B7619179CB1E}"/>
              </a:ext>
            </a:extLst>
          </p:cNvPr>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l="455" r="3991" b="1"/>
          <a:stretch/>
        </p:blipFill>
        <p:spPr bwMode="auto">
          <a:xfrm>
            <a:off x="20" y="10"/>
            <a:ext cx="12191980" cy="6857990"/>
          </a:xfrm>
          <a:prstGeom prst="rect">
            <a:avLst/>
          </a:prstGeom>
          <a:noFill/>
        </p:spPr>
      </p:pic>
      <p:grpSp>
        <p:nvGrpSpPr>
          <p:cNvPr id="9" name="Group 8">
            <a:extLst>
              <a:ext uri="{FF2B5EF4-FFF2-40B4-BE49-F238E27FC236}">
                <a16:creationId xmlns:a16="http://schemas.microsoft.com/office/drawing/2014/main" id="{D3DFD041-6A5D-480B-B4B3-668615C50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31A1C2B1-8168-47AE-8A45-B5D1E7FD2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D8A2F215-20E1-4B99-9E7B-326B093B9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C00E461C-ED7A-4BE0-A5E4-7193804AC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D7710C8F-5E42-40E3-9178-EBC43E80A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FEB21C00-C70B-4F88-A137-E48DB868E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FA42201A-7397-4DB8-AD36-0BC235BEC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A03E83CE-565B-4600-B852-FD5EABAFB473}"/>
              </a:ext>
            </a:extLst>
          </p:cNvPr>
          <p:cNvSpPr>
            <a:spLocks noGrp="1"/>
          </p:cNvSpPr>
          <p:nvPr>
            <p:ph type="ctrTitle"/>
          </p:nvPr>
        </p:nvSpPr>
        <p:spPr>
          <a:xfrm>
            <a:off x="2252546" y="1380068"/>
            <a:ext cx="9250477" cy="1398057"/>
          </a:xfrm>
        </p:spPr>
        <p:txBody>
          <a:bodyPr>
            <a:normAutofit/>
          </a:bodyPr>
          <a:lstStyle/>
          <a:p>
            <a:pPr algn="ctr"/>
            <a:r>
              <a:rPr lang="en-US" sz="4000" b="1" dirty="0">
                <a:latin typeface="+mn-lt"/>
              </a:rPr>
              <a:t>RISK MANAGEMENT &amp; TORT DEFENSE</a:t>
            </a:r>
          </a:p>
        </p:txBody>
      </p:sp>
      <p:sp>
        <p:nvSpPr>
          <p:cNvPr id="3" name="Subtitle 2">
            <a:extLst>
              <a:ext uri="{FF2B5EF4-FFF2-40B4-BE49-F238E27FC236}">
                <a16:creationId xmlns:a16="http://schemas.microsoft.com/office/drawing/2014/main" id="{672B9298-4934-4DF2-A854-B144382948BA}"/>
              </a:ext>
            </a:extLst>
          </p:cNvPr>
          <p:cNvSpPr>
            <a:spLocks noGrp="1"/>
          </p:cNvSpPr>
          <p:nvPr>
            <p:ph type="subTitle" idx="1"/>
          </p:nvPr>
        </p:nvSpPr>
        <p:spPr>
          <a:xfrm>
            <a:off x="4515377" y="3209545"/>
            <a:ext cx="4454887" cy="438911"/>
          </a:xfrm>
        </p:spPr>
        <p:txBody>
          <a:bodyPr>
            <a:normAutofit/>
          </a:bodyPr>
          <a:lstStyle/>
          <a:p>
            <a:pPr algn="ctr"/>
            <a:r>
              <a:rPr lang="en-US" dirty="0"/>
              <a:t>Guide To Motor Vehicle Accidents</a:t>
            </a:r>
          </a:p>
        </p:txBody>
      </p:sp>
    </p:spTree>
    <p:extLst>
      <p:ext uri="{BB962C8B-B14F-4D97-AF65-F5344CB8AC3E}">
        <p14:creationId xmlns:p14="http://schemas.microsoft.com/office/powerpoint/2010/main" val="55152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98BC-9C29-4D33-B68F-81FCD02F67D4}"/>
              </a:ext>
            </a:extLst>
          </p:cNvPr>
          <p:cNvSpPr>
            <a:spLocks noGrp="1"/>
          </p:cNvSpPr>
          <p:nvPr>
            <p:ph type="title"/>
          </p:nvPr>
        </p:nvSpPr>
        <p:spPr/>
        <p:txBody>
          <a:bodyPr>
            <a:normAutofit/>
          </a:bodyPr>
          <a:lstStyle/>
          <a:p>
            <a:r>
              <a:rPr lang="en-US" sz="5400" b="1" dirty="0">
                <a:effectLst/>
                <a:latin typeface="Times New Roman" panose="02020603050405020304" pitchFamily="18" charset="0"/>
                <a:ea typeface="Calibri" panose="020F0502020204030204" pitchFamily="34" charset="0"/>
              </a:rPr>
              <a:t>What Next?</a:t>
            </a:r>
            <a:endParaRPr lang="en-US" sz="5400" dirty="0"/>
          </a:p>
        </p:txBody>
      </p:sp>
      <p:sp>
        <p:nvSpPr>
          <p:cNvPr id="3" name="Content Placeholder 2">
            <a:extLst>
              <a:ext uri="{FF2B5EF4-FFF2-40B4-BE49-F238E27FC236}">
                <a16:creationId xmlns:a16="http://schemas.microsoft.com/office/drawing/2014/main" id="{A26DF60D-D265-4A26-AB53-8151325D0C3E}"/>
              </a:ext>
            </a:extLst>
          </p:cNvPr>
          <p:cNvSpPr>
            <a:spLocks noGrp="1"/>
          </p:cNvSpPr>
          <p:nvPr>
            <p:ph idx="1"/>
          </p:nvPr>
        </p:nvSpPr>
        <p:spPr>
          <a:xfrm>
            <a:off x="1484310" y="2103122"/>
            <a:ext cx="10018713" cy="2958736"/>
          </a:xfrm>
        </p:spPr>
        <p:txBody>
          <a:bodyPr/>
          <a:lstStyle/>
          <a:p>
            <a:pPr marL="0" indent="0">
              <a:buNone/>
            </a:pPr>
            <a:r>
              <a:rPr lang="en-US" sz="1800" b="1" dirty="0">
                <a:effectLst/>
                <a:latin typeface="Calibri" panose="020F0502020204030204" pitchFamily="34" charset="0"/>
                <a:ea typeface="Calibri" panose="020F0502020204030204" pitchFamily="34" charset="0"/>
                <a:cs typeface="Calibri" panose="020F0502020204030204" pitchFamily="34" charset="0"/>
              </a:rPr>
              <a:t>ANY ACCIDENT INVOLVING A FATALITY OR BODILY INJURY TO ANOTHER PARTY, SHOULD BE PHONED BY THE EMPLOYEE OR IMMEDIATE SUPERVISOR TO RMTD IMMEDIATELY (WITHIN 24 HOURS).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If there are no injuries, but the accident involves another party, contact RMTD preferably within 24 hours, 48 hours at the latest. </a:t>
            </a:r>
          </a:p>
        </p:txBody>
      </p:sp>
    </p:spTree>
    <p:extLst>
      <p:ext uri="{BB962C8B-B14F-4D97-AF65-F5344CB8AC3E}">
        <p14:creationId xmlns:p14="http://schemas.microsoft.com/office/powerpoint/2010/main" val="20369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50FF04F-6050-4AB2-8C95-9E96D325F3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938656" y="722233"/>
            <a:ext cx="4611624" cy="5635761"/>
          </a:xfrm>
          <a:prstGeom prst="rect">
            <a:avLst/>
          </a:prstGeom>
        </p:spPr>
      </p:pic>
      <p:pic>
        <p:nvPicPr>
          <p:cNvPr id="9" name="Content Placeholder 3">
            <a:extLst>
              <a:ext uri="{FF2B5EF4-FFF2-40B4-BE49-F238E27FC236}">
                <a16:creationId xmlns:a16="http://schemas.microsoft.com/office/drawing/2014/main" id="{B120D137-84B6-4185-92E1-761902057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752" y="722233"/>
            <a:ext cx="4495800" cy="5635761"/>
          </a:xfrm>
          <a:prstGeom prst="rect">
            <a:avLst/>
          </a:prstGeom>
        </p:spPr>
      </p:pic>
      <p:sp>
        <p:nvSpPr>
          <p:cNvPr id="10" name="Title 9">
            <a:extLst>
              <a:ext uri="{FF2B5EF4-FFF2-40B4-BE49-F238E27FC236}">
                <a16:creationId xmlns:a16="http://schemas.microsoft.com/office/drawing/2014/main" id="{4F643FBE-EFC7-43D0-8B33-252126A2DEE7}"/>
              </a:ext>
            </a:extLst>
          </p:cNvPr>
          <p:cNvSpPr>
            <a:spLocks noGrp="1"/>
          </p:cNvSpPr>
          <p:nvPr>
            <p:ph type="title"/>
          </p:nvPr>
        </p:nvSpPr>
        <p:spPr>
          <a:xfrm>
            <a:off x="1484311" y="0"/>
            <a:ext cx="10018713" cy="722232"/>
          </a:xfrm>
        </p:spPr>
        <p:txBody>
          <a:bodyPr>
            <a:normAutofit/>
          </a:bodyPr>
          <a:lstStyle/>
          <a:p>
            <a:r>
              <a:rPr lang="en-US" dirty="0"/>
              <a:t>Complete </a:t>
            </a:r>
            <a:r>
              <a:rPr lang="en-US" sz="4000" dirty="0"/>
              <a:t>Report of Incident (ROI)</a:t>
            </a:r>
            <a:endParaRPr lang="en-US" dirty="0"/>
          </a:p>
        </p:txBody>
      </p:sp>
    </p:spTree>
    <p:extLst>
      <p:ext uri="{BB962C8B-B14F-4D97-AF65-F5344CB8AC3E}">
        <p14:creationId xmlns:p14="http://schemas.microsoft.com/office/powerpoint/2010/main" val="391720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17" name="Freeform: Shape 16">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9" name="Freeform: Shape 18">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1" name="Freeform: Shape 20">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3" name="Freeform: Shape 22">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9D3A33DA-689A-4DDA-A9B7-E7990F15FA8D}"/>
              </a:ext>
            </a:extLst>
          </p:cNvPr>
          <p:cNvSpPr>
            <a:spLocks noGrp="1"/>
          </p:cNvSpPr>
          <p:nvPr>
            <p:ph type="title"/>
          </p:nvPr>
        </p:nvSpPr>
        <p:spPr>
          <a:xfrm>
            <a:off x="1524000" y="643468"/>
            <a:ext cx="9144000" cy="3618898"/>
          </a:xfrm>
        </p:spPr>
        <p:txBody>
          <a:bodyPr vert="horz" lIns="91440" tIns="45720" rIns="91440" bIns="45720" rtlCol="0" anchor="b">
            <a:normAutofit/>
          </a:bodyPr>
          <a:lstStyle/>
          <a:p>
            <a:pPr>
              <a:lnSpc>
                <a:spcPct val="90000"/>
              </a:lnSpc>
            </a:pPr>
            <a:r>
              <a:rPr lang="en-US"/>
              <a:t>Use the information you gathered on the Accident From to complete the ROI</a:t>
            </a:r>
            <a:br>
              <a:rPr lang="en-US"/>
            </a:br>
            <a:br>
              <a:rPr lang="en-US"/>
            </a:br>
            <a:r>
              <a:rPr lang="en-US"/>
              <a:t>Follow your Agencies procedures for turning in the completed ROI. </a:t>
            </a:r>
            <a:br>
              <a:rPr lang="en-US"/>
            </a:br>
            <a:endParaRPr lang="en-US"/>
          </a:p>
        </p:txBody>
      </p:sp>
    </p:spTree>
    <p:extLst>
      <p:ext uri="{BB962C8B-B14F-4D97-AF65-F5344CB8AC3E}">
        <p14:creationId xmlns:p14="http://schemas.microsoft.com/office/powerpoint/2010/main" val="78990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1AF827-1FF8-4B00-B7CF-ED5EBDE65941}"/>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Key take a ways</a:t>
            </a:r>
          </a:p>
        </p:txBody>
      </p:sp>
      <p:grpSp>
        <p:nvGrpSpPr>
          <p:cNvPr id="22" name="Group 1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6" name="Content Placeholder 5">
            <a:extLst>
              <a:ext uri="{FF2B5EF4-FFF2-40B4-BE49-F238E27FC236}">
                <a16:creationId xmlns:a16="http://schemas.microsoft.com/office/drawing/2014/main" id="{3E4268A5-F6F2-4483-9F16-D24A9F071821}"/>
              </a:ext>
            </a:extLst>
          </p:cNvPr>
          <p:cNvSpPr>
            <a:spLocks noGrp="1"/>
          </p:cNvSpPr>
          <p:nvPr>
            <p:ph idx="1"/>
          </p:nvPr>
        </p:nvSpPr>
        <p:spPr>
          <a:xfrm>
            <a:off x="5117106" y="685801"/>
            <a:ext cx="6385918" cy="5105400"/>
          </a:xfrm>
        </p:spPr>
        <p:txBody>
          <a:bodyPr>
            <a:normAutofit/>
          </a:bodyPr>
          <a:lstStyle/>
          <a:p>
            <a:r>
              <a:rPr lang="en-US" sz="2000" dirty="0">
                <a:effectLst/>
                <a:latin typeface="latoregular"/>
                <a:ea typeface="Times New Roman" panose="02020603050405020304" pitchFamily="18" charset="0"/>
                <a:cs typeface="Times New Roman" panose="02020603050405020304" pitchFamily="18" charset="0"/>
              </a:rPr>
              <a:t>Stay calm </a:t>
            </a:r>
          </a:p>
          <a:p>
            <a:r>
              <a:rPr lang="en-US" sz="2000" dirty="0">
                <a:effectLst/>
                <a:latin typeface="latoregular"/>
                <a:ea typeface="Times New Roman" panose="02020603050405020304" pitchFamily="18" charset="0"/>
                <a:cs typeface="Times New Roman" panose="02020603050405020304" pitchFamily="18" charset="0"/>
              </a:rPr>
              <a:t>Request </a:t>
            </a:r>
            <a:r>
              <a:rPr lang="en-US" sz="2000" dirty="0">
                <a:latin typeface="latoregular"/>
                <a:ea typeface="Times New Roman" panose="02020603050405020304" pitchFamily="18" charset="0"/>
                <a:cs typeface="Times New Roman" panose="02020603050405020304" pitchFamily="18" charset="0"/>
              </a:rPr>
              <a:t>Police assistance</a:t>
            </a:r>
          </a:p>
          <a:p>
            <a:r>
              <a:rPr lang="en-US" sz="2000" dirty="0">
                <a:latin typeface="latoregular"/>
                <a:ea typeface="Times New Roman" panose="02020603050405020304" pitchFamily="18" charset="0"/>
                <a:cs typeface="Times New Roman" panose="02020603050405020304" pitchFamily="18" charset="0"/>
              </a:rPr>
              <a:t>Check for injuries</a:t>
            </a:r>
          </a:p>
          <a:p>
            <a:r>
              <a:rPr lang="en-US" sz="2000" dirty="0">
                <a:latin typeface="latoregular"/>
                <a:ea typeface="Times New Roman" panose="02020603050405020304" pitchFamily="18" charset="0"/>
                <a:cs typeface="Times New Roman" panose="02020603050405020304" pitchFamily="18" charset="0"/>
              </a:rPr>
              <a:t>Exchange information, document specifics, identify witnesses, and take photos</a:t>
            </a:r>
          </a:p>
          <a:p>
            <a:r>
              <a:rPr lang="en-US" sz="2000" dirty="0">
                <a:latin typeface="latoregular"/>
                <a:ea typeface="Times New Roman" panose="02020603050405020304" pitchFamily="18" charset="0"/>
                <a:cs typeface="Times New Roman" panose="02020603050405020304" pitchFamily="18" charset="0"/>
              </a:rPr>
              <a:t>Be careful what you say</a:t>
            </a:r>
          </a:p>
          <a:p>
            <a:r>
              <a:rPr lang="en-US" sz="2000" dirty="0">
                <a:latin typeface="latoregular"/>
                <a:ea typeface="Times New Roman" panose="02020603050405020304" pitchFamily="18" charset="0"/>
                <a:cs typeface="Times New Roman" panose="02020603050405020304" pitchFamily="18" charset="0"/>
              </a:rPr>
              <a:t>Never admit fault to anyone</a:t>
            </a:r>
          </a:p>
          <a:p>
            <a:r>
              <a:rPr lang="en-US" sz="2000" dirty="0">
                <a:effectLst/>
                <a:latin typeface="latoregular"/>
                <a:ea typeface="Times New Roman" panose="02020603050405020304" pitchFamily="18" charset="0"/>
                <a:cs typeface="Times New Roman" panose="02020603050405020304" pitchFamily="18" charset="0"/>
              </a:rPr>
              <a:t>Do not leave the scene unless cleared to do so by police</a:t>
            </a:r>
          </a:p>
          <a:p>
            <a:r>
              <a:rPr lang="en-US" sz="2000" dirty="0">
                <a:latin typeface="latoregular"/>
                <a:cs typeface="Times New Roman" panose="02020603050405020304" pitchFamily="18" charset="0"/>
              </a:rPr>
              <a:t>Notify Supervisor</a:t>
            </a:r>
          </a:p>
          <a:p>
            <a:r>
              <a:rPr lang="en-US" sz="2000" dirty="0">
                <a:latin typeface="latoregular"/>
                <a:cs typeface="Times New Roman" panose="02020603050405020304" pitchFamily="18" charset="0"/>
              </a:rPr>
              <a:t>Notify RMTD</a:t>
            </a:r>
            <a:endParaRPr lang="en-US" sz="2000" dirty="0"/>
          </a:p>
        </p:txBody>
      </p:sp>
    </p:spTree>
    <p:extLst>
      <p:ext uri="{BB962C8B-B14F-4D97-AF65-F5344CB8AC3E}">
        <p14:creationId xmlns:p14="http://schemas.microsoft.com/office/powerpoint/2010/main" val="287965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18" name="Freeform: Shape 17">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0" name="Freeform: Shape 19">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2" name="Freeform: Shape 21">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4" name="Freeform: Shape 23">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A12E3593-94A3-4D77-BC08-C10E1694646B}"/>
              </a:ext>
            </a:extLst>
          </p:cNvPr>
          <p:cNvSpPr>
            <a:spLocks noGrp="1"/>
          </p:cNvSpPr>
          <p:nvPr>
            <p:ph type="title"/>
          </p:nvPr>
        </p:nvSpPr>
        <p:spPr>
          <a:xfrm>
            <a:off x="1524000" y="643468"/>
            <a:ext cx="9144000" cy="1910819"/>
          </a:xfrm>
        </p:spPr>
        <p:txBody>
          <a:bodyPr vert="horz" lIns="91440" tIns="45720" rIns="91440" bIns="45720" rtlCol="0" anchor="b">
            <a:normAutofit/>
          </a:bodyPr>
          <a:lstStyle/>
          <a:p>
            <a:pPr marL="0" marR="0" algn="ctr">
              <a:spcBef>
                <a:spcPts val="0"/>
              </a:spcBef>
              <a:spcAft>
                <a:spcPts val="0"/>
              </a:spcAft>
            </a:pPr>
            <a:r>
              <a:rPr lang="en-US" sz="3200" b="1" dirty="0">
                <a:effectLst/>
                <a:ea typeface="Calibri" panose="020F0502020204030204" pitchFamily="34" charset="0"/>
              </a:rPr>
              <a:t>What should you do if you find yourself at the scene of, or involved in an accident?</a:t>
            </a:r>
            <a:endParaRPr lang="en-US" sz="3200" dirty="0">
              <a:effectLst/>
              <a:ea typeface="Calibri" panose="020F0502020204030204" pitchFamily="34" charset="0"/>
            </a:endParaRPr>
          </a:p>
        </p:txBody>
      </p:sp>
      <p:sp>
        <p:nvSpPr>
          <p:cNvPr id="3" name="Text Placeholder 2">
            <a:extLst>
              <a:ext uri="{FF2B5EF4-FFF2-40B4-BE49-F238E27FC236}">
                <a16:creationId xmlns:a16="http://schemas.microsoft.com/office/drawing/2014/main" id="{AD2A721B-67D3-4AA0-AD77-BE6AFD7D3DB3}"/>
              </a:ext>
            </a:extLst>
          </p:cNvPr>
          <p:cNvSpPr>
            <a:spLocks noGrp="1"/>
          </p:cNvSpPr>
          <p:nvPr>
            <p:ph type="body" idx="1"/>
          </p:nvPr>
        </p:nvSpPr>
        <p:spPr>
          <a:xfrm>
            <a:off x="2587752" y="2928877"/>
            <a:ext cx="6884702" cy="2714840"/>
          </a:xfrm>
        </p:spPr>
        <p:txBody>
          <a:bodyPr vert="horz" lIns="91440" tIns="45720" rIns="91440" bIns="45720" rtlCol="0" anchor="t">
            <a:normAutofit/>
          </a:bodyPr>
          <a:lstStyle/>
          <a:p>
            <a:pPr algn="ctr"/>
            <a:r>
              <a:rPr lang="en-US" sz="2400" dirty="0"/>
              <a:t>Contact Law Enforcement</a:t>
            </a:r>
          </a:p>
          <a:p>
            <a:pPr algn="ctr"/>
            <a:r>
              <a:rPr lang="en-US" sz="2000" b="0" i="0" dirty="0">
                <a:solidFill>
                  <a:srgbClr val="111111"/>
                </a:solidFill>
                <a:effectLst/>
              </a:rPr>
              <a:t>If the accident occurs in a municipality, you must report the accident to the local police if anyone is injured or killed, or the property damage exceeds</a:t>
            </a:r>
            <a:r>
              <a:rPr lang="en-US" sz="2000" b="1" i="0" dirty="0">
                <a:solidFill>
                  <a:srgbClr val="111111"/>
                </a:solidFill>
                <a:effectLst/>
              </a:rPr>
              <a:t> $500</a:t>
            </a:r>
            <a:r>
              <a:rPr lang="en-US" sz="2000" b="0" i="0" dirty="0">
                <a:solidFill>
                  <a:srgbClr val="111111"/>
                </a:solidFill>
                <a:effectLst/>
              </a:rPr>
              <a:t>. If it occurs outside of a municipality, you must contact the Montana Highway Patrol if anyone is killed or injured, or the property damage exceeds </a:t>
            </a:r>
            <a:r>
              <a:rPr lang="en-US" sz="2000" b="1" i="0" dirty="0">
                <a:solidFill>
                  <a:srgbClr val="111111"/>
                </a:solidFill>
                <a:effectLst/>
              </a:rPr>
              <a:t>$1,000</a:t>
            </a:r>
            <a:r>
              <a:rPr lang="en-US" sz="2000" b="0" i="0" dirty="0">
                <a:solidFill>
                  <a:srgbClr val="111111"/>
                </a:solidFill>
                <a:effectLst/>
              </a:rPr>
              <a:t>.</a:t>
            </a:r>
            <a:endParaRPr lang="en-US" sz="2400" dirty="0"/>
          </a:p>
        </p:txBody>
      </p:sp>
    </p:spTree>
    <p:extLst>
      <p:ext uri="{BB962C8B-B14F-4D97-AF65-F5344CB8AC3E}">
        <p14:creationId xmlns:p14="http://schemas.microsoft.com/office/powerpoint/2010/main" val="104966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7" name="Rectangle 16">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 name="Freeform: Shape 18">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6" name="Freeform: Shape 20">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18" name="Freeform: Shape 22">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0" name="Freeform: Shape 24">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4" name="Title 3">
            <a:extLst>
              <a:ext uri="{FF2B5EF4-FFF2-40B4-BE49-F238E27FC236}">
                <a16:creationId xmlns:a16="http://schemas.microsoft.com/office/drawing/2014/main" id="{40C3444D-0A69-4F11-9645-4E4102BE1B39}"/>
              </a:ext>
            </a:extLst>
          </p:cNvPr>
          <p:cNvSpPr>
            <a:spLocks noGrp="1"/>
          </p:cNvSpPr>
          <p:nvPr>
            <p:ph type="title"/>
          </p:nvPr>
        </p:nvSpPr>
        <p:spPr>
          <a:xfrm>
            <a:off x="1524000" y="643468"/>
            <a:ext cx="9144000" cy="3618898"/>
          </a:xfrm>
        </p:spPr>
        <p:txBody>
          <a:bodyPr vert="horz" lIns="91440" tIns="45720" rIns="91440" bIns="45720" rtlCol="0" anchor="b">
            <a:normAutofit/>
          </a:bodyPr>
          <a:lstStyle/>
          <a:p>
            <a:pPr>
              <a:lnSpc>
                <a:spcPct val="90000"/>
              </a:lnSpc>
            </a:pPr>
            <a:r>
              <a:rPr lang="en-US" sz="5400" b="1" dirty="0"/>
              <a:t>Check for injuries</a:t>
            </a:r>
            <a:br>
              <a:rPr lang="en-US" sz="5400" b="1" dirty="0"/>
            </a:br>
            <a:r>
              <a:rPr lang="en-US" sz="5400" b="1" dirty="0"/>
              <a:t>Render assistance</a:t>
            </a:r>
            <a:br>
              <a:rPr lang="en-US" sz="5400" b="1" dirty="0"/>
            </a:br>
            <a:r>
              <a:rPr lang="en-US" sz="5400" b="1" dirty="0"/>
              <a:t>Contact your immediate Supervisor</a:t>
            </a:r>
            <a:endParaRPr lang="en-US" sz="5400" dirty="0"/>
          </a:p>
        </p:txBody>
      </p:sp>
    </p:spTree>
    <p:extLst>
      <p:ext uri="{BB962C8B-B14F-4D97-AF65-F5344CB8AC3E}">
        <p14:creationId xmlns:p14="http://schemas.microsoft.com/office/powerpoint/2010/main" val="269957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BA167A-D3C3-4EE8-8B5E-1367920872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810CA83B-630E-45DB-ADCB-F02604285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7A57B554-6973-429A-818B-524C03DA4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89ED2DB2-F3BB-4B5E-84E6-CC259E394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93816493-5723-43CF-95A9-2CDEC9B11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A9964935-0316-4743-BD2E-35B86AF48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2B20A700-1547-48D5-AA6F-C1473539C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424EB265-F02F-4B59-A508-C6EB995F2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C79BA7-3888-4799-AC92-9AA2A30CCB0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0" r="7302" b="10766"/>
          <a:stretch/>
        </p:blipFill>
        <p:spPr bwMode="auto">
          <a:xfrm>
            <a:off x="20" y="10"/>
            <a:ext cx="54482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a:extLst>
              <a:ext uri="{FF2B5EF4-FFF2-40B4-BE49-F238E27FC236}">
                <a16:creationId xmlns:a16="http://schemas.microsoft.com/office/drawing/2014/main" id="{2C998072-124D-48E2-A6E2-8F1E8ED837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21" name="Rectangle 19">
              <a:extLst>
                <a:ext uri="{FF2B5EF4-FFF2-40B4-BE49-F238E27FC236}">
                  <a16:creationId xmlns:a16="http://schemas.microsoft.com/office/drawing/2014/main" id="{1E14E093-754E-4506-A8D6-FCE1C15C8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0">
              <a:extLst>
                <a:ext uri="{FF2B5EF4-FFF2-40B4-BE49-F238E27FC236}">
                  <a16:creationId xmlns:a16="http://schemas.microsoft.com/office/drawing/2014/main" id="{CF21968D-4653-4795-8719-23625D73D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7C1932C4-6593-4E91-A419-A6DD5ACF2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0843" y="0"/>
            <a:ext cx="5014912" cy="6862763"/>
            <a:chOff x="2928938" y="-4763"/>
            <a:chExt cx="5014912" cy="6862763"/>
          </a:xfrm>
        </p:grpSpPr>
        <p:sp>
          <p:nvSpPr>
            <p:cNvPr id="25" name="Freeform 6">
              <a:extLst>
                <a:ext uri="{FF2B5EF4-FFF2-40B4-BE49-F238E27FC236}">
                  <a16:creationId xmlns:a16="http://schemas.microsoft.com/office/drawing/2014/main" id="{7760625D-64B1-4CBD-9E72-3A2E98F98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6" name="Freeform 7">
              <a:extLst>
                <a:ext uri="{FF2B5EF4-FFF2-40B4-BE49-F238E27FC236}">
                  <a16:creationId xmlns:a16="http://schemas.microsoft.com/office/drawing/2014/main" id="{E71E0260-05A5-45ED-8B56-77316E5A9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7" name="Freeform 9">
              <a:extLst>
                <a:ext uri="{FF2B5EF4-FFF2-40B4-BE49-F238E27FC236}">
                  <a16:creationId xmlns:a16="http://schemas.microsoft.com/office/drawing/2014/main" id="{AD29CF5D-216F-4967-90BD-0A39F607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8" name="Freeform 10">
              <a:extLst>
                <a:ext uri="{FF2B5EF4-FFF2-40B4-BE49-F238E27FC236}">
                  <a16:creationId xmlns:a16="http://schemas.microsoft.com/office/drawing/2014/main" id="{00059C3C-E45F-452B-B06F-6713C5456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9" name="Freeform 11">
              <a:extLst>
                <a:ext uri="{FF2B5EF4-FFF2-40B4-BE49-F238E27FC236}">
                  <a16:creationId xmlns:a16="http://schemas.microsoft.com/office/drawing/2014/main" id="{7B5AA5D5-8081-4AD6-9962-4DE4EBAA4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0" name="Freeform 12">
              <a:extLst>
                <a:ext uri="{FF2B5EF4-FFF2-40B4-BE49-F238E27FC236}">
                  <a16:creationId xmlns:a16="http://schemas.microsoft.com/office/drawing/2014/main" id="{A7DDA84B-1C5A-4E35-A4E5-A9948B088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9298600-48B5-47D4-982B-4E7CCAE3197F}"/>
              </a:ext>
            </a:extLst>
          </p:cNvPr>
          <p:cNvSpPr>
            <a:spLocks noGrp="1"/>
          </p:cNvSpPr>
          <p:nvPr>
            <p:ph type="title"/>
          </p:nvPr>
        </p:nvSpPr>
        <p:spPr>
          <a:xfrm>
            <a:off x="4130675" y="1380069"/>
            <a:ext cx="7778827" cy="1274230"/>
          </a:xfrm>
        </p:spPr>
        <p:txBody>
          <a:bodyPr vert="horz" lIns="91440" tIns="45720" rIns="91440" bIns="45720" rtlCol="0" anchor="b">
            <a:normAutofit fontScale="90000"/>
          </a:bodyPr>
          <a:lstStyle/>
          <a:p>
            <a:r>
              <a:rPr lang="en-US" sz="6000" dirty="0"/>
              <a:t>RMTD ACCIDENT FORM</a:t>
            </a:r>
          </a:p>
        </p:txBody>
      </p:sp>
      <p:sp>
        <p:nvSpPr>
          <p:cNvPr id="3" name="Text Placeholder 2">
            <a:extLst>
              <a:ext uri="{FF2B5EF4-FFF2-40B4-BE49-F238E27FC236}">
                <a16:creationId xmlns:a16="http://schemas.microsoft.com/office/drawing/2014/main" id="{E42CBAA1-1A07-4FA0-AA0B-22BEC78E7EE8}"/>
              </a:ext>
            </a:extLst>
          </p:cNvPr>
          <p:cNvSpPr>
            <a:spLocks noGrp="1"/>
          </p:cNvSpPr>
          <p:nvPr>
            <p:ph type="body" idx="1"/>
          </p:nvPr>
        </p:nvSpPr>
        <p:spPr>
          <a:xfrm>
            <a:off x="5561013" y="3145971"/>
            <a:ext cx="5942010" cy="2238829"/>
          </a:xfrm>
        </p:spPr>
        <p:txBody>
          <a:bodyPr vert="horz" lIns="91440" tIns="45720" rIns="91440" bIns="45720" rtlCol="0" anchor="t">
            <a:normAutofit/>
          </a:bodyPr>
          <a:lstStyle/>
          <a:p>
            <a:pPr algn="ctr"/>
            <a:r>
              <a:rPr lang="en-US" sz="2100" dirty="0"/>
              <a:t>Each vehicle should have an Accident Form for your use at the scene of an accident in the glove box. Additional forms are available -</a:t>
            </a:r>
          </a:p>
          <a:p>
            <a:pPr algn="ctr"/>
            <a:r>
              <a:rPr lang="en-US" sz="2000" dirty="0">
                <a:hlinkClick r:id="rId4"/>
              </a:rPr>
              <a:t>State Agencies and Universities Reporting A Loss (mt.gov)</a:t>
            </a:r>
            <a:endParaRPr lang="en-US" sz="2100" dirty="0"/>
          </a:p>
          <a:p>
            <a:pPr marL="342900" indent="-342900" algn="l">
              <a:buFont typeface="Wingdings" panose="05000000000000000000" pitchFamily="2" charset="2"/>
              <a:buChar char="Ø"/>
            </a:pPr>
            <a:endParaRPr lang="en-US" sz="2100" dirty="0"/>
          </a:p>
          <a:p>
            <a:endParaRPr lang="en-US" sz="2100" dirty="0"/>
          </a:p>
          <a:p>
            <a:endParaRPr lang="en-US" sz="2100" dirty="0"/>
          </a:p>
          <a:p>
            <a:endParaRPr lang="en-US" sz="2100" dirty="0"/>
          </a:p>
        </p:txBody>
      </p:sp>
    </p:spTree>
    <p:extLst>
      <p:ext uri="{BB962C8B-B14F-4D97-AF65-F5344CB8AC3E}">
        <p14:creationId xmlns:p14="http://schemas.microsoft.com/office/powerpoint/2010/main" val="123448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57F8-83FE-4874-914C-375FEB62CFED}"/>
              </a:ext>
            </a:extLst>
          </p:cNvPr>
          <p:cNvSpPr>
            <a:spLocks noGrp="1"/>
          </p:cNvSpPr>
          <p:nvPr>
            <p:ph type="title"/>
          </p:nvPr>
        </p:nvSpPr>
        <p:spPr>
          <a:xfrm>
            <a:off x="1681432" y="1611085"/>
            <a:ext cx="5524911" cy="3472543"/>
          </a:xfrm>
        </p:spPr>
        <p:txBody>
          <a:bodyPr vert="horz" lIns="91440" tIns="45720" rIns="91440" bIns="45720" rtlCol="0" anchor="b">
            <a:normAutofit/>
          </a:bodyPr>
          <a:lstStyle/>
          <a:p>
            <a:pPr algn="l"/>
            <a:r>
              <a:rPr lang="en-US" sz="2400" dirty="0">
                <a:effectLst/>
                <a:latin typeface="+mn-lt"/>
                <a:ea typeface="Calibri" panose="020F0502020204030204" pitchFamily="34" charset="0"/>
              </a:rPr>
              <a:t>The Accident Form is a tool designed to walk you through what information to collect, what to say and do at the accident scene.  </a:t>
            </a:r>
            <a:br>
              <a:rPr lang="en-US" sz="2400" dirty="0">
                <a:effectLst/>
                <a:latin typeface="+mn-lt"/>
                <a:ea typeface="Calibri" panose="020F0502020204030204" pitchFamily="34" charset="0"/>
              </a:rPr>
            </a:br>
            <a:br>
              <a:rPr lang="en-US" sz="2400" dirty="0">
                <a:effectLst/>
                <a:latin typeface="+mn-lt"/>
                <a:ea typeface="Calibri" panose="020F0502020204030204" pitchFamily="34" charset="0"/>
              </a:rPr>
            </a:br>
            <a:r>
              <a:rPr lang="en-US" sz="2000" dirty="0">
                <a:latin typeface="+mn-lt"/>
                <a:ea typeface="Calibri" panose="020F0502020204030204" pitchFamily="34" charset="0"/>
              </a:rPr>
              <a:t>RMTD does not collect these, they are strictly for your use only. </a:t>
            </a:r>
            <a:br>
              <a:rPr lang="en-US" sz="2000" dirty="0">
                <a:effectLst/>
                <a:latin typeface="+mn-lt"/>
                <a:ea typeface="Calibri" panose="020F0502020204030204" pitchFamily="34" charset="0"/>
              </a:rPr>
            </a:br>
            <a:endParaRPr lang="en-US" sz="2000" dirty="0">
              <a:latin typeface="+mn-lt"/>
            </a:endParaRPr>
          </a:p>
        </p:txBody>
      </p:sp>
      <p:pic>
        <p:nvPicPr>
          <p:cNvPr id="4" name="Picture 3">
            <a:extLst>
              <a:ext uri="{FF2B5EF4-FFF2-40B4-BE49-F238E27FC236}">
                <a16:creationId xmlns:a16="http://schemas.microsoft.com/office/drawing/2014/main" id="{8599F23D-91BA-47C2-AB99-5637F4F3D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27571" y="645285"/>
            <a:ext cx="2340429" cy="270751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chemeClr val="accent1"/>
                </a:solidFill>
              </a14:hiddenFill>
            </a:ext>
          </a:extLst>
        </p:spPr>
      </p:pic>
      <p:pic>
        <p:nvPicPr>
          <p:cNvPr id="5" name="Content Placeholder 3">
            <a:extLst>
              <a:ext uri="{FF2B5EF4-FFF2-40B4-BE49-F238E27FC236}">
                <a16:creationId xmlns:a16="http://schemas.microsoft.com/office/drawing/2014/main" id="{52430583-CDBC-4E41-8EFF-DF75DE50F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043" y="3505200"/>
            <a:ext cx="3809879" cy="304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24195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27514" y="1224398"/>
            <a:ext cx="7935686" cy="4850038"/>
          </a:xfrm>
        </p:spPr>
      </p:pic>
      <p:sp>
        <p:nvSpPr>
          <p:cNvPr id="3" name="Title 2"/>
          <p:cNvSpPr>
            <a:spLocks noGrp="1"/>
          </p:cNvSpPr>
          <p:nvPr>
            <p:ph type="title"/>
          </p:nvPr>
        </p:nvSpPr>
        <p:spPr>
          <a:xfrm>
            <a:off x="2057400" y="185058"/>
            <a:ext cx="8229600" cy="859972"/>
          </a:xfrm>
        </p:spPr>
        <p:txBody>
          <a:bodyPr>
            <a:normAutofit fontScale="90000"/>
          </a:bodyPr>
          <a:lstStyle/>
          <a:p>
            <a:pPr algn="ctr"/>
            <a:br>
              <a:rPr lang="en-US" dirty="0">
                <a:latin typeface="Stencil" panose="040409050D0802020404" pitchFamily="82" charset="0"/>
              </a:rPr>
            </a:br>
            <a:r>
              <a:rPr lang="en-US" dirty="0">
                <a:latin typeface="Stencil" panose="040409050D0802020404" pitchFamily="82" charset="0"/>
              </a:rPr>
              <a:t>Who  What  Where  When</a:t>
            </a:r>
            <a:br>
              <a:rPr lang="en-US" dirty="0"/>
            </a:br>
            <a:endParaRPr lang="en-US" dirty="0"/>
          </a:p>
        </p:txBody>
      </p:sp>
    </p:spTree>
    <p:extLst>
      <p:ext uri="{BB962C8B-B14F-4D97-AF65-F5344CB8AC3E}">
        <p14:creationId xmlns:p14="http://schemas.microsoft.com/office/powerpoint/2010/main" val="154387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12" y="1808098"/>
            <a:ext cx="5351084" cy="1932053"/>
          </a:xfrm>
        </p:spPr>
        <p:txBody>
          <a:bodyPr>
            <a:normAutofit/>
          </a:bodyPr>
          <a:lstStyle/>
          <a:p>
            <a:pPr algn="ctr"/>
            <a:r>
              <a:rPr lang="en-US" sz="3200" dirty="0"/>
              <a:t>It is your Proof of Insurance </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576380" y="1128713"/>
            <a:ext cx="4036064" cy="5214937"/>
          </a:xfrm>
        </p:spPr>
      </p:pic>
      <p:pic>
        <p:nvPicPr>
          <p:cNvPr id="3075" name="Picture 3" descr="C:\Users\cm0292\AppData\Local\Microsoft\Windows\Temporary Internet Files\Content.IE5\JOEWFGCO\blockpag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464" y="3579814"/>
            <a:ext cx="15875" cy="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2864" y="3732214"/>
            <a:ext cx="15875" cy="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5264" y="3884614"/>
            <a:ext cx="15875" cy="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a:extLst>
              <a:ext uri="{FF2B5EF4-FFF2-40B4-BE49-F238E27FC236}">
                <a16:creationId xmlns:a16="http://schemas.microsoft.com/office/drawing/2014/main" id="{0F650113-F20B-4E9B-9ABB-855E364809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1847" y="5511867"/>
            <a:ext cx="656892" cy="50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80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11" y="1326996"/>
            <a:ext cx="3533737" cy="4661210"/>
          </a:xfrm>
        </p:spPr>
        <p:txBody>
          <a:bodyPr>
            <a:normAutofit fontScale="90000"/>
          </a:bodyPr>
          <a:lstStyle/>
          <a:p>
            <a:pPr marR="0" lvl="0">
              <a:spcBef>
                <a:spcPts val="0"/>
              </a:spcBef>
              <a:spcAft>
                <a:spcPts val="0"/>
              </a:spcAft>
              <a:tabLst>
                <a:tab pos="457200" algn="l"/>
              </a:tabLst>
            </a:pPr>
            <a:br>
              <a:rPr lang="en-US" sz="1800" b="1" dirty="0">
                <a:effectLst/>
                <a:latin typeface="Times New Roman" panose="02020603050405020304" pitchFamily="18" charset="0"/>
                <a:ea typeface="Calibri" panose="020F0502020204030204" pitchFamily="34" charset="0"/>
              </a:rPr>
            </a:br>
            <a:br>
              <a:rPr lang="en-US" sz="1800" b="1" dirty="0">
                <a:effectLst/>
                <a:latin typeface="Times New Roman" panose="02020603050405020304" pitchFamily="18" charset="0"/>
                <a:ea typeface="Calibri" panose="020F0502020204030204" pitchFamily="34" charset="0"/>
              </a:rPr>
            </a:br>
            <a:r>
              <a:rPr lang="en-US" sz="1800" b="1" dirty="0">
                <a:effectLst/>
                <a:latin typeface="Times New Roman" panose="02020603050405020304" pitchFamily="18" charset="0"/>
                <a:ea typeface="Calibri" panose="020F0502020204030204" pitchFamily="34" charset="0"/>
              </a:rPr>
              <a:t>Don’t furnish information on the incident to any unauthorized persons, other than law enforcement officials. If you are unsure, refer the person to us or take their name and number and call us.  Do not give statements without our involvement.</a:t>
            </a:r>
            <a:br>
              <a:rPr lang="en-US" sz="1800" b="1" dirty="0">
                <a:effectLst/>
                <a:latin typeface="Times New Roman" panose="02020603050405020304" pitchFamily="18" charset="0"/>
                <a:ea typeface="Calibri" panose="020F0502020204030204" pitchFamily="34" charset="0"/>
              </a:rPr>
            </a:br>
            <a:br>
              <a:rPr lang="en-US" sz="1800" b="1" dirty="0">
                <a:effectLst/>
                <a:latin typeface="Times New Roman" panose="02020603050405020304" pitchFamily="18" charset="0"/>
                <a:ea typeface="Calibri" panose="020F0502020204030204" pitchFamily="34" charset="0"/>
              </a:rPr>
            </a:br>
            <a:br>
              <a:rPr lang="en-US" sz="1800" b="1" dirty="0">
                <a:effectLst/>
                <a:latin typeface="Times New Roman" panose="02020603050405020304" pitchFamily="18" charset="0"/>
                <a:ea typeface="Calibri" panose="020F0502020204030204" pitchFamily="34" charset="0"/>
              </a:rPr>
            </a:br>
            <a:r>
              <a:rPr lang="en-US" sz="1800" b="1" dirty="0">
                <a:effectLst/>
                <a:latin typeface="Times New Roman" panose="02020603050405020304" pitchFamily="18" charset="0"/>
                <a:ea typeface="Calibri" panose="020F0502020204030204" pitchFamily="34" charset="0"/>
              </a:rPr>
              <a:t>Do not make statements or give opinions as to fault. </a:t>
            </a:r>
            <a:br>
              <a:rPr lang="en-US" sz="1800" b="1" dirty="0">
                <a:effectLst/>
                <a:latin typeface="Times New Roman" panose="02020603050405020304" pitchFamily="18" charset="0"/>
                <a:ea typeface="Calibri" panose="020F0502020204030204" pitchFamily="34" charset="0"/>
              </a:rPr>
            </a:br>
            <a:r>
              <a:rPr lang="en-US" sz="1800" b="1" dirty="0">
                <a:effectLst/>
                <a:latin typeface="Times New Roman" panose="02020603050405020304" pitchFamily="18" charset="0"/>
                <a:ea typeface="Calibri" panose="020F0502020204030204" pitchFamily="34" charset="0"/>
              </a:rPr>
              <a:t>Make no commitments and do not attempt to negotiate any type of settlement.  </a:t>
            </a:r>
            <a:br>
              <a:rPr lang="en-US" sz="1800" dirty="0">
                <a:effectLst/>
                <a:latin typeface="Times New Roman" panose="02020603050405020304" pitchFamily="18" charset="0"/>
                <a:ea typeface="Calibri" panose="020F0502020204030204" pitchFamily="34" charset="0"/>
              </a:rPr>
            </a:br>
            <a:r>
              <a:rPr lang="en-US" sz="1800" b="1" dirty="0">
                <a:effectLst/>
                <a:latin typeface="Times New Roman" panose="02020603050405020304" pitchFamily="18" charset="0"/>
                <a:ea typeface="Calibri" panose="020F0502020204030204" pitchFamily="34" charset="0"/>
              </a:rPr>
              <a:t>Try neutral non-accusatory statements.</a:t>
            </a:r>
            <a:br>
              <a:rPr lang="en-US" sz="1800" dirty="0">
                <a:effectLst/>
                <a:latin typeface="Times New Roman" panose="02020603050405020304" pitchFamily="18" charset="0"/>
                <a:ea typeface="Calibri" panose="020F0502020204030204" pitchFamily="34" charset="0"/>
              </a:rPr>
            </a:br>
            <a:br>
              <a:rPr lang="en-US" sz="1800" dirty="0">
                <a:effectLst/>
                <a:latin typeface="Times New Roman" panose="02020603050405020304" pitchFamily="18" charset="0"/>
                <a:ea typeface="Calibri" panose="020F0502020204030204" pitchFamily="34" charset="0"/>
              </a:rPr>
            </a:br>
            <a:endParaRPr lang="en-US" sz="2800" dirty="0"/>
          </a:p>
        </p:txBody>
      </p:sp>
      <p:pic>
        <p:nvPicPr>
          <p:cNvPr id="7" name="Picture 3">
            <a:extLst>
              <a:ext uri="{FF2B5EF4-FFF2-40B4-BE49-F238E27FC236}">
                <a16:creationId xmlns:a16="http://schemas.microsoft.com/office/drawing/2014/main" id="{5A61B9DC-9196-44FA-B727-D87BC39DD3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8790" y="1078992"/>
            <a:ext cx="4315521" cy="5076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F234DC26-1FF1-418E-BED2-A91BF06CD4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7730" y="2106912"/>
            <a:ext cx="5363735" cy="180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37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9EBA84-0205-475C-AA72-71290FFE0024}"/>
              </a:ext>
            </a:extLst>
          </p:cNvPr>
          <p:cNvSpPr>
            <a:spLocks noGrp="1"/>
          </p:cNvSpPr>
          <p:nvPr>
            <p:ph type="title"/>
          </p:nvPr>
        </p:nvSpPr>
        <p:spPr>
          <a:xfrm>
            <a:off x="1484313" y="164592"/>
            <a:ext cx="10018712" cy="1769777"/>
          </a:xfrm>
        </p:spPr>
        <p:txBody>
          <a:bodyPr>
            <a:normAutofit/>
          </a:bodyPr>
          <a:lstStyle/>
          <a:p>
            <a:r>
              <a:rPr lang="en-US" sz="4400" b="1" dirty="0"/>
              <a:t>Take Photos</a:t>
            </a:r>
            <a:br>
              <a:rPr lang="en-US" sz="2800" b="1" dirty="0"/>
            </a:br>
            <a:r>
              <a:rPr lang="en-US" sz="2800" b="1" dirty="0"/>
              <a:t>…</a:t>
            </a:r>
            <a:r>
              <a:rPr lang="en-US" sz="2000" b="1" dirty="0"/>
              <a:t>And More Photos</a:t>
            </a:r>
            <a:br>
              <a:rPr lang="en-US" sz="2000" b="1" dirty="0"/>
            </a:br>
            <a:r>
              <a:rPr lang="en-US" sz="2000" b="1" dirty="0"/>
              <a:t>There is no such thing as too many photos!</a:t>
            </a:r>
            <a:endParaRPr lang="en-US" sz="4400" b="1" dirty="0"/>
          </a:p>
        </p:txBody>
      </p:sp>
      <p:sp>
        <p:nvSpPr>
          <p:cNvPr id="9" name="Text Placeholder 8">
            <a:extLst>
              <a:ext uri="{FF2B5EF4-FFF2-40B4-BE49-F238E27FC236}">
                <a16:creationId xmlns:a16="http://schemas.microsoft.com/office/drawing/2014/main" id="{0CF8EEFE-BFBA-4852-998F-84E26C7087B8}"/>
              </a:ext>
            </a:extLst>
          </p:cNvPr>
          <p:cNvSpPr>
            <a:spLocks noGrp="1"/>
          </p:cNvSpPr>
          <p:nvPr>
            <p:ph type="body" sz="quarter" idx="13"/>
          </p:nvPr>
        </p:nvSpPr>
        <p:spPr>
          <a:xfrm>
            <a:off x="1484312" y="1934369"/>
            <a:ext cx="8382065" cy="4237829"/>
          </a:xfrm>
        </p:spPr>
        <p:txBody>
          <a:bodyPr>
            <a:normAutofit/>
          </a:bodyPr>
          <a:lstStyle/>
          <a:p>
            <a:r>
              <a:rPr lang="en-US" sz="3600" dirty="0"/>
              <a:t>		</a:t>
            </a:r>
            <a:endParaRPr lang="en-US" sz="4000" dirty="0"/>
          </a:p>
        </p:txBody>
      </p:sp>
      <p:sp>
        <p:nvSpPr>
          <p:cNvPr id="8" name="Text Placeholder 7">
            <a:extLst>
              <a:ext uri="{FF2B5EF4-FFF2-40B4-BE49-F238E27FC236}">
                <a16:creationId xmlns:a16="http://schemas.microsoft.com/office/drawing/2014/main" id="{685A6004-1AF7-4266-9FDF-0B58E26CBCA6}"/>
              </a:ext>
            </a:extLst>
          </p:cNvPr>
          <p:cNvSpPr>
            <a:spLocks noGrp="1"/>
          </p:cNvSpPr>
          <p:nvPr>
            <p:ph type="body" idx="1"/>
          </p:nvPr>
        </p:nvSpPr>
        <p:spPr>
          <a:xfrm rot="10800000" flipV="1">
            <a:off x="8448068" y="3265235"/>
            <a:ext cx="2153465" cy="1931428"/>
          </a:xfrm>
        </p:spPr>
        <p:txBody>
          <a:bodyPr>
            <a:normAutofit/>
          </a:bodyPr>
          <a:lstStyle/>
          <a:p>
            <a:endParaRPr lang="en-US" sz="2600" dirty="0"/>
          </a:p>
        </p:txBody>
      </p:sp>
      <p:pic>
        <p:nvPicPr>
          <p:cNvPr id="18" name="Picture 17" descr="A picture containing text, car, outdoor, van&#10;&#10;Description automatically generated">
            <a:extLst>
              <a:ext uri="{FF2B5EF4-FFF2-40B4-BE49-F238E27FC236}">
                <a16:creationId xmlns:a16="http://schemas.microsoft.com/office/drawing/2014/main" id="{FB4DC9EB-B627-4D57-9CDD-BD3B28A12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442" y="1934369"/>
            <a:ext cx="2749476" cy="4237829"/>
          </a:xfrm>
          <a:prstGeom prst="rect">
            <a:avLst/>
          </a:prstGeom>
        </p:spPr>
      </p:pic>
      <p:pic>
        <p:nvPicPr>
          <p:cNvPr id="19" name="Picture 18" descr="A picture containing outdoor, engine, automaton&#10;&#10;Description automatically generated">
            <a:extLst>
              <a:ext uri="{FF2B5EF4-FFF2-40B4-BE49-F238E27FC236}">
                <a16:creationId xmlns:a16="http://schemas.microsoft.com/office/drawing/2014/main" id="{C47BCDD0-FC3A-4C47-9833-80276B9FDE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10671" y="1460429"/>
            <a:ext cx="3657600" cy="5290459"/>
          </a:xfrm>
          <a:prstGeom prst="rect">
            <a:avLst/>
          </a:prstGeom>
          <a:noFill/>
          <a:ln>
            <a:noFill/>
          </a:ln>
        </p:spPr>
      </p:pic>
    </p:spTree>
    <p:extLst>
      <p:ext uri="{BB962C8B-B14F-4D97-AF65-F5344CB8AC3E}">
        <p14:creationId xmlns:p14="http://schemas.microsoft.com/office/powerpoint/2010/main" val="3621097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Template>
  <TotalTime>1420</TotalTime>
  <Words>447</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Corbel</vt:lpstr>
      <vt:lpstr>latoregular</vt:lpstr>
      <vt:lpstr>Stencil</vt:lpstr>
      <vt:lpstr>Times New Roman</vt:lpstr>
      <vt:lpstr>Wingdings</vt:lpstr>
      <vt:lpstr>Parallax</vt:lpstr>
      <vt:lpstr>RISK MANAGEMENT &amp; TORT DEFENSE</vt:lpstr>
      <vt:lpstr>What should you do if you find yourself at the scene of, or involved in an accident?</vt:lpstr>
      <vt:lpstr>Check for injuries Render assistance Contact your immediate Supervisor</vt:lpstr>
      <vt:lpstr>RMTD ACCIDENT FORM</vt:lpstr>
      <vt:lpstr>The Accident Form is a tool designed to walk you through what information to collect, what to say and do at the accident scene.    RMTD does not collect these, they are strictly for your use only.  </vt:lpstr>
      <vt:lpstr> Who  What  Where  When </vt:lpstr>
      <vt:lpstr>It is your Proof of Insurance </vt:lpstr>
      <vt:lpstr>  Don’t furnish information on the incident to any unauthorized persons, other than law enforcement officials. If you are unsure, refer the person to us or take their name and number and call us.  Do not give statements without our involvement.   Do not make statements or give opinions as to fault.  Make no commitments and do not attempt to negotiate any type of settlement.   Try neutral non-accusatory statements.  </vt:lpstr>
      <vt:lpstr>Take Photos …And More Photos There is no such thing as too many photos!</vt:lpstr>
      <vt:lpstr>What Next?</vt:lpstr>
      <vt:lpstr>Complete Report of Incident (ROI)</vt:lpstr>
      <vt:lpstr>Use the information you gathered on the Accident From to complete the ROI  Follow your Agencies procedures for turning in the completed ROI.  </vt:lpstr>
      <vt:lpstr>Key take a 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&amp; TORT DEFENSE</dc:title>
  <dc:creator>Younkin, Jennie</dc:creator>
  <cp:lastModifiedBy>Younkin, Jennie</cp:lastModifiedBy>
  <cp:revision>27</cp:revision>
  <dcterms:created xsi:type="dcterms:W3CDTF">2021-10-21T20:47:38Z</dcterms:created>
  <dcterms:modified xsi:type="dcterms:W3CDTF">2021-10-28T21:05:37Z</dcterms:modified>
</cp:coreProperties>
</file>