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FAD2-039B-C442-50AB-92606E9FC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2439C-6B2D-1420-6725-6E8FD977E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E270A-97E3-3568-E894-764AB9A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28AD-5A9E-4AD4-B3CE-FC5CB21DE64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92863-D05B-C300-E4CC-5640638C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AD245-DA72-351F-774C-FA7D7435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4F32-8BF1-4CF0-A069-3E4CCE91B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4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B8DD-2C46-3C75-D9DF-2DFB775F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DC5EB-B8D2-92D5-A46F-046813D2F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A09D5-2A73-BD54-EFB0-7BA9B83A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28AD-5A9E-4AD4-B3CE-FC5CB21DE64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73273-2707-4F7E-87F8-D4D801B4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0C49F-5F97-ABBC-2F89-72BCA63FE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4F32-8BF1-4CF0-A069-3E4CCE91B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4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AD82D3-200A-FCBA-C957-A23BC1D85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55A97-D6CB-FF6C-D0D6-44D863EB4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E8B85-E5AC-AE94-871A-284984AC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28AD-5A9E-4AD4-B3CE-FC5CB21DE64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EA7CB-0416-D2F3-5739-ABEA8C76E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8120-5AA8-B302-7983-D6BB9D115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4F32-8BF1-4CF0-A069-3E4CCE91B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8B782-42BF-C5DC-393C-DDCB717D4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83DFF-146E-37EF-082E-041F00E4B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984C2-5393-295E-B328-E9618422E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28AD-5A9E-4AD4-B3CE-FC5CB21DE64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51081-E1C8-EECC-5B25-6FCC93A87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AF261-4EC4-39AF-713B-BFF57121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4F32-8BF1-4CF0-A069-3E4CCE91B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2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54F1C-8C51-C8D9-E4F9-9AC3E67B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587DA-246D-AB0F-7B59-A446CDAE4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52B9C-7D53-2714-ABE0-6E0F29B2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28AD-5A9E-4AD4-B3CE-FC5CB21DE64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6C876-1E85-B05E-1913-38A46D0F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05C49-F977-A235-F057-BB101D0D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4F32-8BF1-4CF0-A069-3E4CCE91B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8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27ED-761E-2E65-B536-77A8ABCC0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48A98-E633-EB6F-E36E-895E86ABF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4D9CB-8AD7-BC1C-8C88-5F30E7986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B3E65-8809-1F73-470E-0E3D69CF2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28AD-5A9E-4AD4-B3CE-FC5CB21DE64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40171-855E-78A2-213F-DFC903D3B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529AD-041E-44F8-CCE7-7614FE46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4F32-8BF1-4CF0-A069-3E4CCE91B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2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ED75-06E1-A65A-1C68-B19EEA28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E6BB4-34BD-909F-F522-57A2C266C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F3711-9C89-A07C-36D6-43C751CD5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8DE233-7267-09F1-88C8-FD3F6DF4F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CC7F22-4FCF-648E-ECB5-C55145263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6FE0CD-D341-4F2A-571E-2825451DF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28AD-5A9E-4AD4-B3CE-FC5CB21DE64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525371-C7E8-68A7-9C73-FD114DC3C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27495E-E8B7-0AF7-83DA-049B98C3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4F32-8BF1-4CF0-A069-3E4CCE91B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0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E32-1CC0-B691-62F3-15919E2E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219DB-49A5-8782-8507-546016E5A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28AD-5A9E-4AD4-B3CE-FC5CB21DE64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336DA-E0F1-1FB1-FFC4-C9B32465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280F8-53DE-18F2-BD60-C3C1CFCB4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4F32-8BF1-4CF0-A069-3E4CCE91B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3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F42470-1F87-8418-93B0-343C44642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28AD-5A9E-4AD4-B3CE-FC5CB21DE64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8676E-C302-5E2C-2D82-479D02200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F9CA6-162B-A4E9-BCF4-97B63AD6B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4F32-8BF1-4CF0-A069-3E4CCE91B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3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FED50-E7FF-98E3-AE47-A1E1E4E71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52A14-A308-32B0-EB7B-3D076DC22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D1B48-4E3E-3E0C-EC06-83F028C9E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88E1F-A35A-6A28-B116-10AA2ECF5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28AD-5A9E-4AD4-B3CE-FC5CB21DE64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B587B-9AE5-9262-5444-51ED8F4A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B5B48-8390-C4A5-F589-AB207955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4F32-8BF1-4CF0-A069-3E4CCE91B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4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BE17A-41B3-24AA-A780-46EA134B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1D8C1-D407-4EEB-01DE-C5E8A2FC1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EDB18-C406-5419-85D8-FCA40BC80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10EB0-A98A-25D7-AD2C-00DB0650F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28AD-5A9E-4AD4-B3CE-FC5CB21DE64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A6839-22E9-2613-D56D-D0D22E17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7266E-30CD-0ED2-5D56-CB6D6325C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4F32-8BF1-4CF0-A069-3E4CCE91B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4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2B9FF-7611-093A-B621-F3B1CE430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ADA6A-A982-BD02-1496-207EBEAE2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91B47-B9A2-67DE-91C0-64624396A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EA28AD-5A9E-4AD4-B3CE-FC5CB21DE64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D8D81-ED90-5D31-ED11-9B521086A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6DC7C-0943-13C0-3916-96BAA497B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944F32-8BF1-4CF0-A069-3E4CCE91B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0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AI-generated content may be incorrect.">
            <a:extLst>
              <a:ext uri="{FF2B5EF4-FFF2-40B4-BE49-F238E27FC236}">
                <a16:creationId xmlns:a16="http://schemas.microsoft.com/office/drawing/2014/main" id="{ADF60BB4-5991-C86D-78E3-669E6C3D3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01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71881-F805-361B-9B7B-CCA3B2CF7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9DFB5336-44AD-F10F-CF64-9CEA437C2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80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B0160-9402-70D7-B117-39708EB38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64F2140F-45BF-AADA-AE00-75C2E8950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35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4C502-7500-ACC3-1F7F-B9EEFB292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AI-generated content may be incorrect.">
            <a:extLst>
              <a:ext uri="{FF2B5EF4-FFF2-40B4-BE49-F238E27FC236}">
                <a16:creationId xmlns:a16="http://schemas.microsoft.com/office/drawing/2014/main" id="{EBB6A430-54EE-54DC-BCC6-E2D1433CD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55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07683-0651-8D1D-9E00-97FFD7C35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AI-generated content may be incorrect.">
            <a:extLst>
              <a:ext uri="{FF2B5EF4-FFF2-40B4-BE49-F238E27FC236}">
                <a16:creationId xmlns:a16="http://schemas.microsoft.com/office/drawing/2014/main" id="{F47571F9-76E9-943F-7334-0D5AE7FC1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9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A8CFD-9D7F-0056-96EA-1C9FAF321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ter&#10;&#10;AI-generated content may be incorrect.">
            <a:extLst>
              <a:ext uri="{FF2B5EF4-FFF2-40B4-BE49-F238E27FC236}">
                <a16:creationId xmlns:a16="http://schemas.microsoft.com/office/drawing/2014/main" id="{A37F6E37-145C-EAE7-856C-8A53301AA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5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AEBB1-0E82-0A43-E8D9-000EED0AE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4977B2A9-3C49-2A7A-357A-11FED7B46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75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8EA2F-36AA-0DD8-0A42-D3C097865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AI-generated content may be incorrect.">
            <a:extLst>
              <a:ext uri="{FF2B5EF4-FFF2-40B4-BE49-F238E27FC236}">
                <a16:creationId xmlns:a16="http://schemas.microsoft.com/office/drawing/2014/main" id="{779F751F-DFD4-02A9-1380-B099CCC98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67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A889C-4C03-03B3-83CE-3A36C661B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98FB3B0C-03C9-2680-0F44-BB4F44FA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10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10C0C-BD86-6E00-9A3E-5EA905F4F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AI-generated content may be incorrect.">
            <a:extLst>
              <a:ext uri="{FF2B5EF4-FFF2-40B4-BE49-F238E27FC236}">
                <a16:creationId xmlns:a16="http://schemas.microsoft.com/office/drawing/2014/main" id="{99B75486-20C7-6454-161C-9853C5357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98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1C75D-651B-86F1-F844-A7A01F39B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AI-generated content may be incorrect.">
            <a:extLst>
              <a:ext uri="{FF2B5EF4-FFF2-40B4-BE49-F238E27FC236}">
                <a16:creationId xmlns:a16="http://schemas.microsoft.com/office/drawing/2014/main" id="{44C4308D-D5FC-12AD-8469-32F24C0C6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61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C2631-2F89-FBEB-6695-53CB43576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AC377810-8D14-992D-9C59-5F0774FFB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22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CAE31-CC69-BFA9-9F89-97C139986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1F7DF437-0E5F-9F6C-200E-F6CC9782F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3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044D5-91B4-B6FF-B306-1474C6F2A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AI-generated content may be incorrect.">
            <a:extLst>
              <a:ext uri="{FF2B5EF4-FFF2-40B4-BE49-F238E27FC236}">
                <a16:creationId xmlns:a16="http://schemas.microsoft.com/office/drawing/2014/main" id="{CCE70863-EB76-6225-3D05-AD055B6F1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34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279C7-3A54-FF49-AFB6-20018EBBF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AI-generated content may be incorrect.">
            <a:extLst>
              <a:ext uri="{FF2B5EF4-FFF2-40B4-BE49-F238E27FC236}">
                <a16:creationId xmlns:a16="http://schemas.microsoft.com/office/drawing/2014/main" id="{87F0E4DF-D7FD-7618-33C6-9D2330A85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41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8435B-C11C-9212-4DEA-1B783CD69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0B6AB8F4-555C-26FF-E044-C78AC2557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37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9C759-8D01-8E78-8523-02350A7D3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AI-generated content may be incorrect.">
            <a:extLst>
              <a:ext uri="{FF2B5EF4-FFF2-40B4-BE49-F238E27FC236}">
                <a16:creationId xmlns:a16="http://schemas.microsoft.com/office/drawing/2014/main" id="{40E33FF5-DADB-288F-A7CA-E27DCA554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52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9CED6-57D4-6E8B-9B36-E665353A2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AI-generated content may be incorrect.">
            <a:extLst>
              <a:ext uri="{FF2B5EF4-FFF2-40B4-BE49-F238E27FC236}">
                <a16:creationId xmlns:a16="http://schemas.microsoft.com/office/drawing/2014/main" id="{851D012A-FD61-8089-2B25-163DE58AD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70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3951E-DE43-6C32-8734-6A87B6B6E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535EDC07-ABEB-4936-82BC-4091E5A3C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65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7F4F2-204C-EB5A-5371-FBEDDC6E8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083D451B-3F8A-25B3-6EA8-CDFD60F1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32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B8D91-EC28-3D43-3208-9EF57849F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3399B72F-FB2B-AA2C-3AD4-06E377F0A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48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C82D0-A0EE-1240-FAD2-F25DC7AED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C423C078-16C2-3127-9B29-957D1B33D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58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ECDA1-7120-2723-0726-7EC904966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30B10488-1F31-DF8B-1308-B9FC1009E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2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66538-BCA0-930E-6A1F-53F1410C7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DC399CA9-C4C4-FF0F-AFC5-D39C2418C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6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3EC09-D713-3F88-637B-D3894B082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A87D6F65-D871-C855-F43F-9558DD685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720F6-91A6-79FA-6B5A-57632CF59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AI-generated content may be incorrect.">
            <a:extLst>
              <a:ext uri="{FF2B5EF4-FFF2-40B4-BE49-F238E27FC236}">
                <a16:creationId xmlns:a16="http://schemas.microsoft.com/office/drawing/2014/main" id="{9CED75A7-DB47-E032-2F3C-96DD564A7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D9CE4-F52A-AD50-2A66-AA5730025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78AF1B52-1177-A450-9E72-3B8E0AB3A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2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636E7-3DE3-7799-E97B-AD72CE39A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5E1A6149-7044-7A9F-9E16-F099DC7B1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51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C9AD0-8C10-A469-B650-EFD3BB751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52CEBA81-586C-EC04-D235-1C9890764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82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Montana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Williams, Janna</dc:creator>
  <cp:lastModifiedBy>Williams, Janna</cp:lastModifiedBy>
  <cp:revision>1</cp:revision>
  <dcterms:created xsi:type="dcterms:W3CDTF">2025-11-03T22:40:50Z</dcterms:created>
  <dcterms:modified xsi:type="dcterms:W3CDTF">2025-11-03T22:44:25Z</dcterms:modified>
</cp:coreProperties>
</file>